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7" r:id="rId3"/>
    <p:sldId id="278" r:id="rId4"/>
    <p:sldId id="281" r:id="rId5"/>
    <p:sldId id="284" r:id="rId6"/>
    <p:sldId id="288" r:id="rId7"/>
    <p:sldId id="286" r:id="rId8"/>
    <p:sldId id="285" r:id="rId9"/>
    <p:sldId id="28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F9F56-6102-4A20-BA64-9D8E39577FE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E73D-B225-4FFD-8FDC-F811B3A60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2627BE-2CEA-4AC9-97AC-B944C54BFFF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CE839C-5D14-4C54-A45E-0CEB2350B6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2972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0" dirty="0">
                <a:effectLst/>
              </a:rPr>
              <a:t>Teaching advanced automotive electronics with open-source microcontrollers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Ralph F. Tate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Automotive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7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Motivation and Objectives</a:t>
            </a:r>
            <a:endParaRPr lang="en-US" altLang="en-US" dirty="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3B10-384D-4323-8791-AEF90CF1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8" y="1143000"/>
            <a:ext cx="7846741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Many automotive technology students struggle with understanding electronics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Vehicles rely heavily on microcontrollers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Play and learn! </a:t>
            </a:r>
            <a:endParaRPr lang="en-US" dirty="0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535258" y="3352800"/>
            <a:ext cx="84658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Objectives: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/>
              <a:t>Increase skills and knowledge through hands-on exercises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/>
              <a:t>Introduce students to coding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/>
              <a:t>Motivate students to continue to explore!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What is a </a:t>
            </a:r>
            <a:r>
              <a:rPr lang="en-US" altLang="en-US" dirty="0" smtClean="0"/>
              <a:t>Microcontroller?</a:t>
            </a:r>
            <a:endParaRPr lang="en-US" altLang="en-US" dirty="0" smtClean="0"/>
          </a:p>
        </p:txBody>
      </p:sp>
      <p:pic>
        <p:nvPicPr>
          <p:cNvPr id="409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00200"/>
            <a:ext cx="5181600" cy="39941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E6858-DA3E-4D8E-89B9-999D326B7B06}"/>
              </a:ext>
            </a:extLst>
          </p:cNvPr>
          <p:cNvSpPr txBox="1"/>
          <p:nvPr/>
        </p:nvSpPr>
        <p:spPr>
          <a:xfrm>
            <a:off x="152400" y="1295400"/>
            <a:ext cx="38862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 small computer on a single integrated circuit (chip)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Typically "</a:t>
            </a:r>
            <a:r>
              <a:rPr lang="en-US" sz="2400" b="1" dirty="0">
                <a:latin typeface="+mn-lt"/>
                <a:cs typeface="+mn-cs"/>
              </a:rPr>
              <a:t>embedded</a:t>
            </a:r>
            <a:r>
              <a:rPr lang="en-US" sz="2400" dirty="0">
                <a:latin typeface="+mn-lt"/>
                <a:cs typeface="+mn-cs"/>
              </a:rPr>
              <a:t>" inside a device that they are programmed to control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 microcontroller is often small and low cost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715000" y="5697925"/>
            <a:ext cx="283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www.mikroe.com/chapters/view/1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3" y="609600"/>
            <a:ext cx="9148333" cy="557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6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the Arduino?</a:t>
            </a:r>
          </a:p>
        </p:txBody>
      </p:sp>
      <p:pic>
        <p:nvPicPr>
          <p:cNvPr id="14339" name="Picture 2" descr="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89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5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High-value, Low-cost Kits</a:t>
            </a:r>
            <a:endParaRPr lang="en-US" altLang="en-US" dirty="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3B10-384D-4323-8791-AEF90CF1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1590556"/>
            <a:ext cx="4419600" cy="359993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Includes numerous sensors, actuators, indicators, motors, etc.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Easily adaptable to many automotive technology applications.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Students can work independently (online)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4" descr="https://images-na.ssl-images-amazon.com/images/I/91O05A7aWX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7" y="1504510"/>
            <a:ext cx="3951016" cy="37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Progressive Exercises</a:t>
            </a:r>
            <a:endParaRPr lang="en-US" altLang="en-US" dirty="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3B10-384D-4323-8791-AEF90CF1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1141"/>
            <a:ext cx="7716838" cy="2393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Wiring an electronic circuit from schematic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Evaluating/testing an electronic circuit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Controlling an electronic circuit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Troubleshooting an electronic circuit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03287" y="3276600"/>
            <a:ext cx="7716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 smtClean="0"/>
              <a:t>Current utilization</a:t>
            </a:r>
            <a:endParaRPr lang="en-US" altLang="en-US" sz="2800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/>
              <a:t>Instructor-guided introduction to HW and SW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/>
              <a:t>Instructor-guided, student demo of basic </a:t>
            </a:r>
            <a:r>
              <a:rPr lang="en-US" altLang="en-US" dirty="0" smtClean="0"/>
              <a:t>sensor signal acquisition and display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/>
              <a:t>Student demo of solution to assigned problems (synthesis)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46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Example:  CAN bus data </a:t>
            </a:r>
            <a:r>
              <a:rPr lang="en-US" altLang="en-US" dirty="0" err="1" smtClean="0"/>
              <a:t>comm</a:t>
            </a:r>
            <a:endParaRPr lang="en-US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0" y="1481138"/>
            <a:ext cx="7685879" cy="4525962"/>
          </a:xfrm>
        </p:spPr>
      </p:pic>
    </p:spTree>
    <p:extLst>
      <p:ext uri="{BB962C8B-B14F-4D97-AF65-F5344CB8AC3E}">
        <p14:creationId xmlns:p14="http://schemas.microsoft.com/office/powerpoint/2010/main" val="983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Future Direction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90800"/>
            <a:ext cx="4024551" cy="4024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3B10-384D-4323-8791-AEF90CF1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1141"/>
            <a:ext cx="7716838" cy="2393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Train faculty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Increase student involvement in Arduino Development Group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 exercises to demonstrate autonomous technology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tomotive Microcontroller Challeng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203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 Teaching advanced automotive electronics with open-source microcontrollers</vt:lpstr>
      <vt:lpstr>Motivation and Objectives</vt:lpstr>
      <vt:lpstr>What is a Microcontroller?</vt:lpstr>
      <vt:lpstr>PowerPoint Presentation</vt:lpstr>
      <vt:lpstr>What is the Arduino?</vt:lpstr>
      <vt:lpstr>High-value, Low-cost Kits</vt:lpstr>
      <vt:lpstr>Progressive Exercises</vt:lpstr>
      <vt:lpstr>Example:  CAN bus data comm</vt:lpstr>
      <vt:lpstr>Future Direction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Automotive Microcontrollers</dc:title>
  <dc:creator>Ralph Tate</dc:creator>
  <cp:lastModifiedBy>Ralph Finley Tate</cp:lastModifiedBy>
  <cp:revision>46</cp:revision>
  <dcterms:created xsi:type="dcterms:W3CDTF">2012-10-02T20:10:22Z</dcterms:created>
  <dcterms:modified xsi:type="dcterms:W3CDTF">2018-03-21T03:27:20Z</dcterms:modified>
</cp:coreProperties>
</file>