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9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4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9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25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8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39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91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0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3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1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69EA0-F823-4D44-9F01-52EC2AD153B7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8FF88-BB54-41D4-98F7-1FDFD862F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0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Which is the best embalming/preservation method for </a:t>
            </a:r>
            <a:r>
              <a:rPr lang="en-US" sz="4800" smtClean="0"/>
              <a:t>long-term/cadaver embalming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Anthony Fleege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10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embalming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/>
              <a:t>Reasons for preservation</a:t>
            </a:r>
          </a:p>
          <a:p>
            <a:r>
              <a:rPr lang="en-US" sz="4000" dirty="0" smtClean="0"/>
              <a:t>Complications</a:t>
            </a:r>
            <a:endParaRPr lang="en-US" sz="3200" dirty="0" smtClean="0"/>
          </a:p>
          <a:p>
            <a:pPr lvl="1"/>
            <a:r>
              <a:rPr lang="en-US" sz="3600" dirty="0" smtClean="0"/>
              <a:t>Dehydration</a:t>
            </a:r>
          </a:p>
          <a:p>
            <a:pPr lvl="1"/>
            <a:r>
              <a:rPr lang="en-US" sz="3600" dirty="0" smtClean="0"/>
              <a:t>Decomposition</a:t>
            </a:r>
          </a:p>
          <a:p>
            <a:pPr lvl="1"/>
            <a:r>
              <a:rPr lang="en-US" sz="3600" dirty="0" smtClean="0"/>
              <a:t>Mold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58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Formaldehyde/Phenol</a:t>
            </a:r>
          </a:p>
          <a:p>
            <a:r>
              <a:rPr lang="en-US" sz="4000" dirty="0" smtClean="0"/>
              <a:t>Ethanol/Glycerol</a:t>
            </a:r>
          </a:p>
          <a:p>
            <a:r>
              <a:rPr lang="en-US" sz="4000" dirty="0" smtClean="0"/>
              <a:t>Thiel method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9967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Research all methods</a:t>
            </a:r>
          </a:p>
          <a:p>
            <a:r>
              <a:rPr lang="en-US" sz="4000" dirty="0" smtClean="0"/>
              <a:t>Test all methods</a:t>
            </a:r>
          </a:p>
          <a:p>
            <a:r>
              <a:rPr lang="en-US" sz="4000" dirty="0" smtClean="0"/>
              <a:t>Make suggestions to the Medical School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61515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42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Which is the best embalming/preservation method for long-term/cadaver embalming</vt:lpstr>
      <vt:lpstr>Long-term embalming</vt:lpstr>
      <vt:lpstr>Long term methods</vt:lpstr>
      <vt:lpstr>Moving forward</vt:lpstr>
    </vt:vector>
  </TitlesOfParts>
  <Company>SIUC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Which is the best embalming/preservation method for long-term/cadaver emblaming</dc:title>
  <dc:creator>Anthony Thomas Fleege</dc:creator>
  <cp:lastModifiedBy>Anthony Thomas Fleege</cp:lastModifiedBy>
  <cp:revision>4</cp:revision>
  <dcterms:created xsi:type="dcterms:W3CDTF">2018-03-20T17:43:23Z</dcterms:created>
  <dcterms:modified xsi:type="dcterms:W3CDTF">2018-03-20T17:49:55Z</dcterms:modified>
</cp:coreProperties>
</file>