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80BD-149E-4DED-8564-F3E5016D1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623C4-4688-4F40-A63B-BF9D42A9B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604DE-D67C-4315-9491-6BDA47CF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EFFF8-D6FA-4144-AB5C-98ACAA2E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6AF03-1943-454E-A92E-F48770FA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93EC-2143-4EE7-9B90-8EE816D8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5EB3D-45AB-4EFF-B76B-1E2E08BF2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4A7BB-3971-4ACE-9DB3-F244077F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D79D-9516-44AB-9C60-3B84937C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FCC2-B3D8-4A46-AA89-6B9AEE1F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A8406-1800-4F75-8B6F-555060E7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B6AAF-BD49-4F55-A9EA-C56841F5E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C154C-6D11-4B1C-934F-E5C3751AD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F3D2D-A765-4427-9E81-031252AA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838B-14F0-4191-9C21-51B17A95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3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030F-A001-430E-9B1A-F8AB778C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F6D10-6DB0-497D-9516-8BE309373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A4CA0-469C-47C5-A44C-4DFA913F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B8A5-198B-459A-8A96-8CCF7272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8950F-C67A-4EDA-975C-051FC4C8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0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D1AB-C309-4008-B953-C7349156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23F0E-51B5-4CC0-9020-CF5597AE9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94829-B53A-4BB7-9A7C-72C31832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A3D7B-FC28-4ADB-B496-C279DA63B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5A85-1D72-4367-9414-FCD7FDDA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D659-4772-4475-91F6-1325B13C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17C43-ABDD-4611-998E-54304D623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0A824-85FF-4B8D-BA56-CA79026EF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1B48B-1A86-4A1D-9C0B-6E5F23F1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10D20-D999-4FEE-9743-ADD414C0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BA858-16EE-4E89-AA21-EE9750BE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FA0E-C548-420B-844B-9BAA254C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3CB0B-B35A-42EF-85A6-4B39C85C2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5D3E4-4E37-46BC-B12A-0C47393D9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F36EA-6540-49DA-A94F-E1E740AAF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20700-DCFB-438D-BE74-CBB45405A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03927-DBC0-40A5-BFF1-5F674AD8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C3B79-81D3-4E06-92D7-A0F5201B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A43F9-7109-414A-A41F-EF730E5B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4332-38CC-47FA-BF7D-EF8B2C7D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1D5FF-A8CD-40B1-A0C9-8CDB4FF4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827D1-9C0E-4AEE-AB7A-86476E1A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1DAB9-F4F5-450D-9856-AC9C081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8417D-FACA-4C15-A979-5E7DB039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797C6-3244-44C5-B84E-93AA0C91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A524C-B169-40C3-B1E6-A08858F6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C3F8-9DC3-4C7A-B2C8-3EC8C772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F071-F5C6-4C99-AE5B-AF32526AD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530D7-CF86-42E4-9634-4F9EF5A10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FBE8F-B82D-482B-9E58-24E054A4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B4C0C-6CB1-40C8-AE36-52886799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A6850-2814-460A-BF7D-4AE13407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D135-9339-44ED-940F-BF8D45C0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BCDCE8-0441-44B5-A1BE-C89944F75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01B35-FF7F-4803-BF22-50F29EAF5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D11B6-AA23-486B-8D02-083AC1FC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155FD-2A42-4550-9CC8-AB932B52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E2C61-13F8-41EF-9DFA-CEE01E5A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1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34047-7AE6-4CB3-94E4-E08907A1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51244-F23A-445D-BB01-5DCF7044A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111BC-3421-4A8F-8AE0-59562193E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D84D-7766-49BE-9499-EB4838BA8C5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59574-4C54-47A3-89F4-88B192965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973A5-E7DD-4F5B-9F48-49AE31866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0CA8-8FA6-4C66-8FF3-8190F750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3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DD570-0230-47D6-8057-34D10908C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"/>
          <a:stretch/>
        </p:blipFill>
        <p:spPr>
          <a:xfrm>
            <a:off x="401432" y="0"/>
            <a:ext cx="11389135" cy="68862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7D008F-8DCF-432D-920C-8E93942BBF78}"/>
              </a:ext>
            </a:extLst>
          </p:cNvPr>
          <p:cNvSpPr/>
          <p:nvPr/>
        </p:nvSpPr>
        <p:spPr>
          <a:xfrm>
            <a:off x="0" y="14118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2E71-7163-4A15-B184-134F5F0E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7522" y="1946246"/>
            <a:ext cx="8780477" cy="1563717"/>
          </a:xfrm>
          <a:solidFill>
            <a:srgbClr val="FFFFFF">
              <a:alpha val="89020"/>
            </a:srgb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Development of an Online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Free Automotive Textbook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59983DE-72D3-4B59-94F9-267094066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4736" y="3643983"/>
            <a:ext cx="3562525" cy="919628"/>
          </a:xfrm>
          <a:solidFill>
            <a:srgbClr val="FFFFFF">
              <a:alpha val="89020"/>
            </a:srgb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Sean Boyle</a:t>
            </a:r>
          </a:p>
          <a:p>
            <a:r>
              <a:rPr lang="en-US" dirty="0">
                <a:solidFill>
                  <a:srgbClr val="C00000"/>
                </a:solidFill>
              </a:rPr>
              <a:t>Automotive Technology</a:t>
            </a:r>
          </a:p>
        </p:txBody>
      </p:sp>
    </p:spTree>
    <p:extLst>
      <p:ext uri="{BB962C8B-B14F-4D97-AF65-F5344CB8AC3E}">
        <p14:creationId xmlns:p14="http://schemas.microsoft.com/office/powerpoint/2010/main" val="358669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25E9-8881-4A33-B721-C8820155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38" y="203118"/>
            <a:ext cx="1000086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To provide a free </a:t>
            </a:r>
            <a:r>
              <a:rPr lang="en-US" i="1" dirty="0"/>
              <a:t>textbook type </a:t>
            </a:r>
            <a:r>
              <a:rPr lang="en-US" dirty="0"/>
              <a:t>resource for Automotive Technology students worldwide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7273-458F-4021-B3BB-07E2CC10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938" y="1825625"/>
            <a:ext cx="5103846" cy="4351338"/>
          </a:xfrm>
        </p:spPr>
        <p:txBody>
          <a:bodyPr>
            <a:normAutofit/>
          </a:bodyPr>
          <a:lstStyle/>
          <a:p>
            <a:r>
              <a:rPr lang="en-US" dirty="0"/>
              <a:t>New textbooks can cost a student over $150 each</a:t>
            </a:r>
          </a:p>
          <a:p>
            <a:r>
              <a:rPr lang="en-US" dirty="0"/>
              <a:t>Many textbooks contain irrelevant, outdated, and unnecessary content</a:t>
            </a:r>
          </a:p>
          <a:p>
            <a:r>
              <a:rPr lang="en-US" dirty="0"/>
              <a:t>Students often complain that instructors don’t use the textbook that cost them so much money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12E75-11B9-46C1-96C2-EAAA9B14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86" y="1528681"/>
            <a:ext cx="5325066" cy="5226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ADBF3-8C9B-41E0-8A85-D0478DB49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8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25E9-8881-4A33-B721-C8820155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485" y="4677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Divided into the nine major Automotive Service Excellence (ASE) areas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D1BCEC-629F-4CB8-9877-13BD382850DD}"/>
              </a:ext>
            </a:extLst>
          </p:cNvPr>
          <p:cNvSpPr txBox="1">
            <a:spLocks/>
          </p:cNvSpPr>
          <p:nvPr/>
        </p:nvSpPr>
        <p:spPr>
          <a:xfrm>
            <a:off x="1292485" y="1966352"/>
            <a:ext cx="5164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Sections are divided into the nine ASE areas where automotive students attempt certification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CAC37-90E8-436B-A35D-C723446AF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86" y="1528681"/>
            <a:ext cx="5325066" cy="5226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28BDC-8A9D-414F-AF54-0A2AD121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20" y="-93306"/>
            <a:ext cx="930000" cy="70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8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25E9-8881-4A33-B721-C8820155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7" y="267614"/>
            <a:ext cx="10295517" cy="1325563"/>
          </a:xfrm>
        </p:spPr>
        <p:txBody>
          <a:bodyPr>
            <a:normAutofit/>
          </a:bodyPr>
          <a:lstStyle/>
          <a:p>
            <a:r>
              <a:rPr lang="en-US" dirty="0"/>
              <a:t>Each section has a “textbook like” chapter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7273-458F-4021-B3BB-07E2CC10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237" y="1825625"/>
            <a:ext cx="4282876" cy="4351338"/>
          </a:xfrm>
        </p:spPr>
        <p:txBody>
          <a:bodyPr>
            <a:normAutofit/>
          </a:bodyPr>
          <a:lstStyle/>
          <a:p>
            <a:r>
              <a:rPr lang="en-US" dirty="0"/>
              <a:t>Each section can be downloaded and printed as a 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B0075-FDF3-4ACE-ABBC-45E1BA49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114" y="1360731"/>
            <a:ext cx="6061584" cy="4974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D408B-09BF-48BD-91C2-0155F9C88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645"/>
            <a:ext cx="103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1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25E9-8881-4A33-B721-C8820155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94" y="365125"/>
            <a:ext cx="10075506" cy="1325563"/>
          </a:xfrm>
        </p:spPr>
        <p:txBody>
          <a:bodyPr>
            <a:normAutofit/>
          </a:bodyPr>
          <a:lstStyle/>
          <a:p>
            <a:r>
              <a:rPr lang="en-US" dirty="0"/>
              <a:t>A few extras - including module schematics and quick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7273-458F-4021-B3BB-07E2CC10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94" y="1825625"/>
            <a:ext cx="4469363" cy="4351338"/>
          </a:xfrm>
        </p:spPr>
        <p:txBody>
          <a:bodyPr>
            <a:normAutofit/>
          </a:bodyPr>
          <a:lstStyle/>
          <a:p>
            <a:r>
              <a:rPr lang="en-US" dirty="0"/>
              <a:t>Quick access information that allows the students to visualize the various management systems on a vehicle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382AD-2333-4E75-93F7-35391DF5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504" y="1287624"/>
            <a:ext cx="5622496" cy="5570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7F94F-1C80-4057-BADD-DEF275D3C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5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7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25E9-8881-4A33-B721-C8820155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484" y="15139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Students contribute by completing chapters and having them peer-reviewed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7273-458F-4021-B3BB-07E2CC10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484" y="1825625"/>
            <a:ext cx="3673708" cy="4351338"/>
          </a:xfrm>
        </p:spPr>
        <p:txBody>
          <a:bodyPr>
            <a:normAutofit/>
          </a:bodyPr>
          <a:lstStyle/>
          <a:p>
            <a:r>
              <a:rPr lang="en-US" dirty="0"/>
              <a:t>Peer reviewed by industry professionals, automotive trainers and educators</a:t>
            </a:r>
          </a:p>
          <a:p>
            <a:r>
              <a:rPr lang="en-US" dirty="0"/>
              <a:t>Students work “lives on” and doesn’t live and die as a project for a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6AF2B-F926-43DC-AD58-7809C007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316" y="2799184"/>
            <a:ext cx="3140684" cy="4058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65B72-485A-4563-ADB3-5DF0A170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41" y="2118147"/>
            <a:ext cx="3145022" cy="4058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FA9CEC-B415-43AE-AB21-70ABCA8CD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381" y="1690688"/>
            <a:ext cx="3145021" cy="4058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0CBDB-850A-4C9C-BAF6-979A2D939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3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0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164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Development of an Online  Free Automotive Textbook</vt:lpstr>
      <vt:lpstr>Goal: To provide a free textbook type resource for Automotive Technology students worldwide</vt:lpstr>
      <vt:lpstr>Divided into the nine major Automotive Service Excellence (ASE) areas  </vt:lpstr>
      <vt:lpstr>Each section has a “textbook like” chapter layout</vt:lpstr>
      <vt:lpstr>A few extras - including module schematics and quick references</vt:lpstr>
      <vt:lpstr>Students contribute by completing chapters and having them peer-reviewed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Boyle</dc:creator>
  <cp:lastModifiedBy>Sean Boyle</cp:lastModifiedBy>
  <cp:revision>4</cp:revision>
  <dcterms:created xsi:type="dcterms:W3CDTF">2018-03-15T15:59:36Z</dcterms:created>
  <dcterms:modified xsi:type="dcterms:W3CDTF">2018-03-15T16:49:35Z</dcterms:modified>
</cp:coreProperties>
</file>