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diagrams/data5.xml" ContentType="application/vnd.openxmlformats-officedocument.drawingml.diagramData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1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9" r:id="rId3"/>
    <p:sldId id="263" r:id="rId4"/>
    <p:sldId id="266" r:id="rId5"/>
    <p:sldId id="269" r:id="rId6"/>
    <p:sldId id="267" r:id="rId7"/>
    <p:sldId id="270" r:id="rId8"/>
    <p:sldId id="271" r:id="rId9"/>
    <p:sldId id="264" r:id="rId10"/>
    <p:sldId id="281" r:id="rId11"/>
    <p:sldId id="282" r:id="rId12"/>
    <p:sldId id="258" r:id="rId13"/>
    <p:sldId id="273" r:id="rId14"/>
    <p:sldId id="276" r:id="rId15"/>
    <p:sldId id="277" r:id="rId16"/>
    <p:sldId id="275" r:id="rId17"/>
    <p:sldId id="278" r:id="rId18"/>
    <p:sldId id="279" r:id="rId19"/>
    <p:sldId id="280" r:id="rId20"/>
    <p:sldId id="284" r:id="rId21"/>
    <p:sldId id="288" r:id="rId22"/>
    <p:sldId id="290" r:id="rId23"/>
    <p:sldId id="289" r:id="rId24"/>
    <p:sldId id="293" r:id="rId25"/>
    <p:sldId id="291" r:id="rId26"/>
    <p:sldId id="294" r:id="rId27"/>
    <p:sldId id="292" r:id="rId28"/>
    <p:sldId id="295" r:id="rId29"/>
    <p:sldId id="296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9" autoAdjust="0"/>
    <p:restoredTop sz="78534" autoAdjust="0"/>
  </p:normalViewPr>
  <p:slideViewPr>
    <p:cSldViewPr>
      <p:cViewPr>
        <p:scale>
          <a:sx n="66" d="100"/>
          <a:sy n="66" d="100"/>
        </p:scale>
        <p:origin x="-1795" y="-3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4"/>
    </p:cViewPr>
  </p:sorterViewPr>
  <p:notesViewPr>
    <p:cSldViewPr>
      <p:cViewPr varScale="1">
        <p:scale>
          <a:sx n="66" d="100"/>
          <a:sy n="66" d="100"/>
        </p:scale>
        <p:origin x="-1603" y="-77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76F6FC-7ED5-4F23-9B3F-49AFD605B45D}" type="doc">
      <dgm:prSet loTypeId="urn:microsoft.com/office/officeart/2005/8/layout/list1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C4CC6B2-9D49-4059-B1E5-C26040D9EFC3}">
      <dgm:prSet phldrT="[Text]" custT="1"/>
      <dgm:spPr/>
      <dgm:t>
        <a:bodyPr/>
        <a:lstStyle/>
        <a:p>
          <a:r>
            <a:rPr lang="en-US" sz="4400" dirty="0" smtClean="0"/>
            <a:t>Common Mistakes </a:t>
          </a:r>
          <a:endParaRPr lang="en-US" sz="4400" dirty="0"/>
        </a:p>
      </dgm:t>
    </dgm:pt>
    <dgm:pt modelId="{50E69363-BC50-4098-81EB-8E9747E76A04}" type="parTrans" cxnId="{1310F6C8-CB04-4C53-82A2-D8359CEC2704}">
      <dgm:prSet/>
      <dgm:spPr/>
      <dgm:t>
        <a:bodyPr/>
        <a:lstStyle/>
        <a:p>
          <a:endParaRPr lang="en-US"/>
        </a:p>
      </dgm:t>
    </dgm:pt>
    <dgm:pt modelId="{6186DE64-56CD-4B9D-9B1D-1DCD3186269A}" type="sibTrans" cxnId="{1310F6C8-CB04-4C53-82A2-D8359CEC2704}">
      <dgm:prSet/>
      <dgm:spPr/>
      <dgm:t>
        <a:bodyPr/>
        <a:lstStyle/>
        <a:p>
          <a:endParaRPr lang="en-US"/>
        </a:p>
      </dgm:t>
    </dgm:pt>
    <dgm:pt modelId="{8A1E2613-CD7C-4197-B8F5-617305A31414}">
      <dgm:prSet phldrT="[Text]" custT="1"/>
      <dgm:spPr/>
      <dgm:t>
        <a:bodyPr/>
        <a:lstStyle/>
        <a:p>
          <a:r>
            <a:rPr lang="en-US" sz="4400" dirty="0" smtClean="0"/>
            <a:t>Smart Art &amp; Links</a:t>
          </a:r>
          <a:endParaRPr lang="en-US" sz="4000" dirty="0"/>
        </a:p>
      </dgm:t>
    </dgm:pt>
    <dgm:pt modelId="{F4F80ACE-0901-40EC-9B66-CC7A92151373}" type="parTrans" cxnId="{2CDD01C0-78BE-45D7-BAC8-C5CB728430CA}">
      <dgm:prSet/>
      <dgm:spPr/>
      <dgm:t>
        <a:bodyPr/>
        <a:lstStyle/>
        <a:p>
          <a:endParaRPr lang="en-US"/>
        </a:p>
      </dgm:t>
    </dgm:pt>
    <dgm:pt modelId="{6FC5B11B-ACB0-494A-A311-05166E0FB279}" type="sibTrans" cxnId="{2CDD01C0-78BE-45D7-BAC8-C5CB728430CA}">
      <dgm:prSet/>
      <dgm:spPr/>
      <dgm:t>
        <a:bodyPr/>
        <a:lstStyle/>
        <a:p>
          <a:endParaRPr lang="en-US"/>
        </a:p>
      </dgm:t>
    </dgm:pt>
    <dgm:pt modelId="{3A2718EF-F15D-41B8-8004-7F4C111EF526}">
      <dgm:prSet phldrT="[Text]" custT="1"/>
      <dgm:spPr/>
      <dgm:t>
        <a:bodyPr/>
        <a:lstStyle/>
        <a:p>
          <a:r>
            <a:rPr lang="en-US" sz="4400" dirty="0" smtClean="0"/>
            <a:t>Animation</a:t>
          </a:r>
          <a:endParaRPr lang="en-US" sz="4400" dirty="0"/>
        </a:p>
      </dgm:t>
    </dgm:pt>
    <dgm:pt modelId="{E6AC2B9C-D7DE-4DE8-93D0-7DEF9E59FDF5}" type="parTrans" cxnId="{E58C9DBD-0F9E-452B-AAB5-009255B2566C}">
      <dgm:prSet/>
      <dgm:spPr/>
      <dgm:t>
        <a:bodyPr/>
        <a:lstStyle/>
        <a:p>
          <a:endParaRPr lang="en-US"/>
        </a:p>
      </dgm:t>
    </dgm:pt>
    <dgm:pt modelId="{ACD1E9C2-5F3D-4E5B-BF55-3DE1CCFDCEC2}" type="sibTrans" cxnId="{E58C9DBD-0F9E-452B-AAB5-009255B2566C}">
      <dgm:prSet/>
      <dgm:spPr/>
      <dgm:t>
        <a:bodyPr/>
        <a:lstStyle/>
        <a:p>
          <a:endParaRPr lang="en-US"/>
        </a:p>
      </dgm:t>
    </dgm:pt>
    <dgm:pt modelId="{2C2456EB-42E6-4694-8124-312C44DF31AC}" type="pres">
      <dgm:prSet presAssocID="{7276F6FC-7ED5-4F23-9B3F-49AFD605B4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2E8690-DDF6-4651-9969-6AB7CF54C4C8}" type="pres">
      <dgm:prSet presAssocID="{DC4CC6B2-9D49-4059-B1E5-C26040D9EFC3}" presName="parentLin" presStyleCnt="0"/>
      <dgm:spPr/>
      <dgm:t>
        <a:bodyPr/>
        <a:lstStyle/>
        <a:p>
          <a:endParaRPr lang="en-US"/>
        </a:p>
      </dgm:t>
    </dgm:pt>
    <dgm:pt modelId="{F37A00F9-F747-44D9-9F06-1366894ACEE3}" type="pres">
      <dgm:prSet presAssocID="{DC4CC6B2-9D49-4059-B1E5-C26040D9EFC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9389D90-0C33-4C2C-80E1-4C8B4D68DBF0}" type="pres">
      <dgm:prSet presAssocID="{DC4CC6B2-9D49-4059-B1E5-C26040D9EFC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FD63D0-7629-4F95-A00B-B4A8AF9B14CF}" type="pres">
      <dgm:prSet presAssocID="{DC4CC6B2-9D49-4059-B1E5-C26040D9EFC3}" presName="negativeSpace" presStyleCnt="0"/>
      <dgm:spPr/>
      <dgm:t>
        <a:bodyPr/>
        <a:lstStyle/>
        <a:p>
          <a:endParaRPr lang="en-US"/>
        </a:p>
      </dgm:t>
    </dgm:pt>
    <dgm:pt modelId="{8EFF8B68-1B18-47E3-A8FE-D0E8E6DAC869}" type="pres">
      <dgm:prSet presAssocID="{DC4CC6B2-9D49-4059-B1E5-C26040D9EFC3}" presName="childText" presStyleLbl="conFgAcc1" presStyleIdx="0" presStyleCnt="3" custLinFactNeighborY="3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62923A-6CBD-46D3-9FC8-ADA11891B42E}" type="pres">
      <dgm:prSet presAssocID="{6186DE64-56CD-4B9D-9B1D-1DCD3186269A}" presName="spaceBetweenRectangles" presStyleCnt="0"/>
      <dgm:spPr/>
      <dgm:t>
        <a:bodyPr/>
        <a:lstStyle/>
        <a:p>
          <a:endParaRPr lang="en-US"/>
        </a:p>
      </dgm:t>
    </dgm:pt>
    <dgm:pt modelId="{6DE1CECC-F087-42BD-820C-0C4C5B5933E7}" type="pres">
      <dgm:prSet presAssocID="{8A1E2613-CD7C-4197-B8F5-617305A31414}" presName="parentLin" presStyleCnt="0"/>
      <dgm:spPr/>
      <dgm:t>
        <a:bodyPr/>
        <a:lstStyle/>
        <a:p>
          <a:endParaRPr lang="en-US"/>
        </a:p>
      </dgm:t>
    </dgm:pt>
    <dgm:pt modelId="{4034DFB7-FE19-44CD-B1E6-A3CA7A7D900F}" type="pres">
      <dgm:prSet presAssocID="{8A1E2613-CD7C-4197-B8F5-617305A3141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27540F5-9AAE-4642-84DA-E05E5BA142FE}" type="pres">
      <dgm:prSet presAssocID="{8A1E2613-CD7C-4197-B8F5-617305A3141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310C98-F483-4816-BF8E-CB512F417992}" type="pres">
      <dgm:prSet presAssocID="{8A1E2613-CD7C-4197-B8F5-617305A31414}" presName="negativeSpace" presStyleCnt="0"/>
      <dgm:spPr/>
      <dgm:t>
        <a:bodyPr/>
        <a:lstStyle/>
        <a:p>
          <a:endParaRPr lang="en-US"/>
        </a:p>
      </dgm:t>
    </dgm:pt>
    <dgm:pt modelId="{E9D23E52-F052-41A3-8D6B-82D1B8078D77}" type="pres">
      <dgm:prSet presAssocID="{8A1E2613-CD7C-4197-B8F5-617305A31414}" presName="childText" presStyleLbl="conFgAcc1" presStyleIdx="1" presStyleCnt="3" custLinFactNeighborY="3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498883-5077-4A50-9032-1C432412A523}" type="pres">
      <dgm:prSet presAssocID="{6FC5B11B-ACB0-494A-A311-05166E0FB279}" presName="spaceBetweenRectangles" presStyleCnt="0"/>
      <dgm:spPr/>
      <dgm:t>
        <a:bodyPr/>
        <a:lstStyle/>
        <a:p>
          <a:endParaRPr lang="en-US"/>
        </a:p>
      </dgm:t>
    </dgm:pt>
    <dgm:pt modelId="{71FD7F30-6F25-49D1-98CB-67650F137868}" type="pres">
      <dgm:prSet presAssocID="{3A2718EF-F15D-41B8-8004-7F4C111EF526}" presName="parentLin" presStyleCnt="0"/>
      <dgm:spPr/>
      <dgm:t>
        <a:bodyPr/>
        <a:lstStyle/>
        <a:p>
          <a:endParaRPr lang="en-US"/>
        </a:p>
      </dgm:t>
    </dgm:pt>
    <dgm:pt modelId="{88003C07-4D6E-4FDC-B684-85A9FEDB3A09}" type="pres">
      <dgm:prSet presAssocID="{3A2718EF-F15D-41B8-8004-7F4C111EF52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6E016AC-90EB-40BE-BBB4-797AAC69E0E9}" type="pres">
      <dgm:prSet presAssocID="{3A2718EF-F15D-41B8-8004-7F4C111EF52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BA2B65-BC8D-4EC9-8C6F-67CD00D6EA1A}" type="pres">
      <dgm:prSet presAssocID="{3A2718EF-F15D-41B8-8004-7F4C111EF526}" presName="negativeSpace" presStyleCnt="0"/>
      <dgm:spPr/>
      <dgm:t>
        <a:bodyPr/>
        <a:lstStyle/>
        <a:p>
          <a:endParaRPr lang="en-US"/>
        </a:p>
      </dgm:t>
    </dgm:pt>
    <dgm:pt modelId="{BA676C3D-BFD1-49EC-9529-D92703D19C08}" type="pres">
      <dgm:prSet presAssocID="{3A2718EF-F15D-41B8-8004-7F4C111EF52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3C35CC-0EE8-4D7E-83BB-662C7B645D9F}" type="presOf" srcId="{3A2718EF-F15D-41B8-8004-7F4C111EF526}" destId="{88003C07-4D6E-4FDC-B684-85A9FEDB3A09}" srcOrd="0" destOrd="0" presId="urn:microsoft.com/office/officeart/2005/8/layout/list1"/>
    <dgm:cxn modelId="{03EA0C5C-FEAC-43D2-899A-96E564D7FA03}" type="presOf" srcId="{7276F6FC-7ED5-4F23-9B3F-49AFD605B45D}" destId="{2C2456EB-42E6-4694-8124-312C44DF31AC}" srcOrd="0" destOrd="0" presId="urn:microsoft.com/office/officeart/2005/8/layout/list1"/>
    <dgm:cxn modelId="{2CDD01C0-78BE-45D7-BAC8-C5CB728430CA}" srcId="{7276F6FC-7ED5-4F23-9B3F-49AFD605B45D}" destId="{8A1E2613-CD7C-4197-B8F5-617305A31414}" srcOrd="1" destOrd="0" parTransId="{F4F80ACE-0901-40EC-9B66-CC7A92151373}" sibTransId="{6FC5B11B-ACB0-494A-A311-05166E0FB279}"/>
    <dgm:cxn modelId="{9AAD0DCB-6455-4EA7-8C78-372D4B5EAC65}" type="presOf" srcId="{8A1E2613-CD7C-4197-B8F5-617305A31414}" destId="{527540F5-9AAE-4642-84DA-E05E5BA142FE}" srcOrd="1" destOrd="0" presId="urn:microsoft.com/office/officeart/2005/8/layout/list1"/>
    <dgm:cxn modelId="{1310F6C8-CB04-4C53-82A2-D8359CEC2704}" srcId="{7276F6FC-7ED5-4F23-9B3F-49AFD605B45D}" destId="{DC4CC6B2-9D49-4059-B1E5-C26040D9EFC3}" srcOrd="0" destOrd="0" parTransId="{50E69363-BC50-4098-81EB-8E9747E76A04}" sibTransId="{6186DE64-56CD-4B9D-9B1D-1DCD3186269A}"/>
    <dgm:cxn modelId="{9B3A55E9-746A-4396-9694-3B3B64E47FA0}" type="presOf" srcId="{DC4CC6B2-9D49-4059-B1E5-C26040D9EFC3}" destId="{F37A00F9-F747-44D9-9F06-1366894ACEE3}" srcOrd="0" destOrd="0" presId="urn:microsoft.com/office/officeart/2005/8/layout/list1"/>
    <dgm:cxn modelId="{303AC8E9-DC97-4057-9F14-2395D38A8529}" type="presOf" srcId="{8A1E2613-CD7C-4197-B8F5-617305A31414}" destId="{4034DFB7-FE19-44CD-B1E6-A3CA7A7D900F}" srcOrd="0" destOrd="0" presId="urn:microsoft.com/office/officeart/2005/8/layout/list1"/>
    <dgm:cxn modelId="{E58C9DBD-0F9E-452B-AAB5-009255B2566C}" srcId="{7276F6FC-7ED5-4F23-9B3F-49AFD605B45D}" destId="{3A2718EF-F15D-41B8-8004-7F4C111EF526}" srcOrd="2" destOrd="0" parTransId="{E6AC2B9C-D7DE-4DE8-93D0-7DEF9E59FDF5}" sibTransId="{ACD1E9C2-5F3D-4E5B-BF55-3DE1CCFDCEC2}"/>
    <dgm:cxn modelId="{BBC3C90C-F16A-43E8-A8F9-9ED056E9992C}" type="presOf" srcId="{DC4CC6B2-9D49-4059-B1E5-C26040D9EFC3}" destId="{49389D90-0C33-4C2C-80E1-4C8B4D68DBF0}" srcOrd="1" destOrd="0" presId="urn:microsoft.com/office/officeart/2005/8/layout/list1"/>
    <dgm:cxn modelId="{28DA769F-E129-43E1-86EA-678C34256A8E}" type="presOf" srcId="{3A2718EF-F15D-41B8-8004-7F4C111EF526}" destId="{96E016AC-90EB-40BE-BBB4-797AAC69E0E9}" srcOrd="1" destOrd="0" presId="urn:microsoft.com/office/officeart/2005/8/layout/list1"/>
    <dgm:cxn modelId="{AF5CD003-9BD5-4128-8ED2-8B848144F544}" type="presParOf" srcId="{2C2456EB-42E6-4694-8124-312C44DF31AC}" destId="{5B2E8690-DDF6-4651-9969-6AB7CF54C4C8}" srcOrd="0" destOrd="0" presId="urn:microsoft.com/office/officeart/2005/8/layout/list1"/>
    <dgm:cxn modelId="{8717522E-2472-4819-9FF3-E3B5D51A3C3F}" type="presParOf" srcId="{5B2E8690-DDF6-4651-9969-6AB7CF54C4C8}" destId="{F37A00F9-F747-44D9-9F06-1366894ACEE3}" srcOrd="0" destOrd="0" presId="urn:microsoft.com/office/officeart/2005/8/layout/list1"/>
    <dgm:cxn modelId="{E2BEB5A1-2BF0-4302-B95A-9C7DC94D98FB}" type="presParOf" srcId="{5B2E8690-DDF6-4651-9969-6AB7CF54C4C8}" destId="{49389D90-0C33-4C2C-80E1-4C8B4D68DBF0}" srcOrd="1" destOrd="0" presId="urn:microsoft.com/office/officeart/2005/8/layout/list1"/>
    <dgm:cxn modelId="{63265F7D-B189-47D9-8893-DFB30E10E43F}" type="presParOf" srcId="{2C2456EB-42E6-4694-8124-312C44DF31AC}" destId="{7BFD63D0-7629-4F95-A00B-B4A8AF9B14CF}" srcOrd="1" destOrd="0" presId="urn:microsoft.com/office/officeart/2005/8/layout/list1"/>
    <dgm:cxn modelId="{914CA91E-C915-4646-A7E4-7D0CB7A42D9B}" type="presParOf" srcId="{2C2456EB-42E6-4694-8124-312C44DF31AC}" destId="{8EFF8B68-1B18-47E3-A8FE-D0E8E6DAC869}" srcOrd="2" destOrd="0" presId="urn:microsoft.com/office/officeart/2005/8/layout/list1"/>
    <dgm:cxn modelId="{AF219557-72B0-407B-9443-DA883687D17D}" type="presParOf" srcId="{2C2456EB-42E6-4694-8124-312C44DF31AC}" destId="{F162923A-6CBD-46D3-9FC8-ADA11891B42E}" srcOrd="3" destOrd="0" presId="urn:microsoft.com/office/officeart/2005/8/layout/list1"/>
    <dgm:cxn modelId="{D7B81CD5-33FB-45AC-9235-694F781A635B}" type="presParOf" srcId="{2C2456EB-42E6-4694-8124-312C44DF31AC}" destId="{6DE1CECC-F087-42BD-820C-0C4C5B5933E7}" srcOrd="4" destOrd="0" presId="urn:microsoft.com/office/officeart/2005/8/layout/list1"/>
    <dgm:cxn modelId="{D6347011-6D7F-479B-BD32-AB83B6273350}" type="presParOf" srcId="{6DE1CECC-F087-42BD-820C-0C4C5B5933E7}" destId="{4034DFB7-FE19-44CD-B1E6-A3CA7A7D900F}" srcOrd="0" destOrd="0" presId="urn:microsoft.com/office/officeart/2005/8/layout/list1"/>
    <dgm:cxn modelId="{6F2C41D6-EB7D-40C5-8F7A-E3CD2FB8E785}" type="presParOf" srcId="{6DE1CECC-F087-42BD-820C-0C4C5B5933E7}" destId="{527540F5-9AAE-4642-84DA-E05E5BA142FE}" srcOrd="1" destOrd="0" presId="urn:microsoft.com/office/officeart/2005/8/layout/list1"/>
    <dgm:cxn modelId="{458C5BE4-A96F-4AF3-B18C-CE65DB1541A8}" type="presParOf" srcId="{2C2456EB-42E6-4694-8124-312C44DF31AC}" destId="{7C310C98-F483-4816-BF8E-CB512F417992}" srcOrd="5" destOrd="0" presId="urn:microsoft.com/office/officeart/2005/8/layout/list1"/>
    <dgm:cxn modelId="{331B855E-F162-4530-BA7A-A7BDC5483721}" type="presParOf" srcId="{2C2456EB-42E6-4694-8124-312C44DF31AC}" destId="{E9D23E52-F052-41A3-8D6B-82D1B8078D77}" srcOrd="6" destOrd="0" presId="urn:microsoft.com/office/officeart/2005/8/layout/list1"/>
    <dgm:cxn modelId="{F4030503-600F-4C59-A334-20E24402B511}" type="presParOf" srcId="{2C2456EB-42E6-4694-8124-312C44DF31AC}" destId="{D0498883-5077-4A50-9032-1C432412A523}" srcOrd="7" destOrd="0" presId="urn:microsoft.com/office/officeart/2005/8/layout/list1"/>
    <dgm:cxn modelId="{DE456DD5-C749-440F-8FDB-237ABFFDD43E}" type="presParOf" srcId="{2C2456EB-42E6-4694-8124-312C44DF31AC}" destId="{71FD7F30-6F25-49D1-98CB-67650F137868}" srcOrd="8" destOrd="0" presId="urn:microsoft.com/office/officeart/2005/8/layout/list1"/>
    <dgm:cxn modelId="{8D1CA845-3794-44B1-833B-89F78DCAA86A}" type="presParOf" srcId="{71FD7F30-6F25-49D1-98CB-67650F137868}" destId="{88003C07-4D6E-4FDC-B684-85A9FEDB3A09}" srcOrd="0" destOrd="0" presId="urn:microsoft.com/office/officeart/2005/8/layout/list1"/>
    <dgm:cxn modelId="{438D129B-01B4-440B-82D7-BC11974A8874}" type="presParOf" srcId="{71FD7F30-6F25-49D1-98CB-67650F137868}" destId="{96E016AC-90EB-40BE-BBB4-797AAC69E0E9}" srcOrd="1" destOrd="0" presId="urn:microsoft.com/office/officeart/2005/8/layout/list1"/>
    <dgm:cxn modelId="{B10850B9-4CF0-4C78-9BDE-6131CA1586D3}" type="presParOf" srcId="{2C2456EB-42E6-4694-8124-312C44DF31AC}" destId="{96BA2B65-BC8D-4EC9-8C6F-67CD00D6EA1A}" srcOrd="9" destOrd="0" presId="urn:microsoft.com/office/officeart/2005/8/layout/list1"/>
    <dgm:cxn modelId="{CF365F19-1B9A-47E2-9C7D-D960BB935181}" type="presParOf" srcId="{2C2456EB-42E6-4694-8124-312C44DF31AC}" destId="{BA676C3D-BFD1-49EC-9529-D92703D19C0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231510-EC34-4DD3-BB60-A7230317DC43}" type="doc">
      <dgm:prSet loTypeId="urn:microsoft.com/office/officeart/2005/8/layout/b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1642CD3-2F83-4290-B472-F4194EA8367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Verify the Complaint</a:t>
          </a:r>
          <a:endParaRPr lang="en-US" dirty="0">
            <a:solidFill>
              <a:schemeClr val="tx1"/>
            </a:solidFill>
          </a:endParaRPr>
        </a:p>
      </dgm:t>
    </dgm:pt>
    <dgm:pt modelId="{86DDD511-F28A-4B64-914A-207D50A05551}" type="parTrans" cxnId="{72915A13-A864-4F22-9EDF-030393F63453}">
      <dgm:prSet/>
      <dgm:spPr/>
      <dgm:t>
        <a:bodyPr/>
        <a:lstStyle/>
        <a:p>
          <a:endParaRPr lang="en-US"/>
        </a:p>
      </dgm:t>
    </dgm:pt>
    <dgm:pt modelId="{0659D78A-D37C-4017-BD98-774EC4283376}" type="sibTrans" cxnId="{72915A13-A864-4F22-9EDF-030393F63453}">
      <dgm:prSet/>
      <dgm:spPr>
        <a:ln w="50800"/>
      </dgm:spPr>
      <dgm:t>
        <a:bodyPr/>
        <a:lstStyle/>
        <a:p>
          <a:endParaRPr lang="en-US"/>
        </a:p>
      </dgm:t>
    </dgm:pt>
    <dgm:pt modelId="{EA2259B0-E772-4B2D-8C22-29B83ABDE3B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Visual Inspection</a:t>
          </a:r>
          <a:endParaRPr lang="en-US" dirty="0">
            <a:solidFill>
              <a:schemeClr val="tx1"/>
            </a:solidFill>
          </a:endParaRPr>
        </a:p>
      </dgm:t>
    </dgm:pt>
    <dgm:pt modelId="{0D1C5A75-6202-40E8-BB30-E8D612FB28AB}" type="parTrans" cxnId="{10FEFBD9-44B0-4E38-B294-161B4F931E66}">
      <dgm:prSet/>
      <dgm:spPr/>
      <dgm:t>
        <a:bodyPr/>
        <a:lstStyle/>
        <a:p>
          <a:endParaRPr lang="en-US"/>
        </a:p>
      </dgm:t>
    </dgm:pt>
    <dgm:pt modelId="{F53699FC-0BB0-45DB-94E5-C56CE8065991}" type="sibTrans" cxnId="{10FEFBD9-44B0-4E38-B294-161B4F931E66}">
      <dgm:prSet/>
      <dgm:spPr>
        <a:ln w="50800"/>
      </dgm:spPr>
      <dgm:t>
        <a:bodyPr/>
        <a:lstStyle/>
        <a:p>
          <a:endParaRPr lang="en-US"/>
        </a:p>
      </dgm:t>
    </dgm:pt>
    <dgm:pt modelId="{BB9DD36F-6636-470C-86B7-635AE2D87FE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Gather Diagnostic  Information</a:t>
          </a:r>
          <a:endParaRPr lang="en-US" dirty="0">
            <a:solidFill>
              <a:schemeClr val="tx1"/>
            </a:solidFill>
          </a:endParaRPr>
        </a:p>
      </dgm:t>
    </dgm:pt>
    <dgm:pt modelId="{19374698-7E1C-480A-8B56-8D6B45479055}" type="parTrans" cxnId="{D35BE005-92A4-4B41-AFFC-4C95A72524E1}">
      <dgm:prSet/>
      <dgm:spPr/>
      <dgm:t>
        <a:bodyPr/>
        <a:lstStyle/>
        <a:p>
          <a:endParaRPr lang="en-US"/>
        </a:p>
      </dgm:t>
    </dgm:pt>
    <dgm:pt modelId="{1FEC302A-D61F-4A3F-AB08-0B1C35F96EBB}" type="sibTrans" cxnId="{D35BE005-92A4-4B41-AFFC-4C95A72524E1}">
      <dgm:prSet/>
      <dgm:spPr>
        <a:ln w="50800"/>
      </dgm:spPr>
      <dgm:t>
        <a:bodyPr/>
        <a:lstStyle/>
        <a:p>
          <a:endParaRPr lang="en-US"/>
        </a:p>
      </dgm:t>
    </dgm:pt>
    <dgm:pt modelId="{A607C2CE-F702-48F3-A17C-5AEE5E7FF52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Test </a:t>
          </a:r>
          <a:endParaRPr lang="en-US" dirty="0">
            <a:solidFill>
              <a:schemeClr val="tx1"/>
            </a:solidFill>
          </a:endParaRPr>
        </a:p>
      </dgm:t>
    </dgm:pt>
    <dgm:pt modelId="{AEEE0BDC-63D6-4A8B-973A-DE4110217F12}" type="parTrans" cxnId="{E41279AF-A87D-4329-9B72-FC6BA21908BF}">
      <dgm:prSet/>
      <dgm:spPr/>
      <dgm:t>
        <a:bodyPr/>
        <a:lstStyle/>
        <a:p>
          <a:endParaRPr lang="en-US"/>
        </a:p>
      </dgm:t>
    </dgm:pt>
    <dgm:pt modelId="{3D3ED21E-074C-4547-97A7-EB175ABCF19E}" type="sibTrans" cxnId="{E41279AF-A87D-4329-9B72-FC6BA21908BF}">
      <dgm:prSet/>
      <dgm:spPr>
        <a:ln w="50800"/>
      </dgm:spPr>
      <dgm:t>
        <a:bodyPr/>
        <a:lstStyle/>
        <a:p>
          <a:endParaRPr lang="en-US"/>
        </a:p>
      </dgm:t>
    </dgm:pt>
    <dgm:pt modelId="{4E00451E-333F-456D-A598-DD697D96E69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Repair and Verify</a:t>
          </a:r>
          <a:endParaRPr lang="en-US" dirty="0">
            <a:solidFill>
              <a:schemeClr val="tx1"/>
            </a:solidFill>
          </a:endParaRPr>
        </a:p>
      </dgm:t>
    </dgm:pt>
    <dgm:pt modelId="{E65E0132-ADE4-4F59-88D4-974DE6F01282}" type="parTrans" cxnId="{6314FD6D-DF1F-4490-A8B4-FE3B4F1DAFEC}">
      <dgm:prSet/>
      <dgm:spPr/>
      <dgm:t>
        <a:bodyPr/>
        <a:lstStyle/>
        <a:p>
          <a:endParaRPr lang="en-US"/>
        </a:p>
      </dgm:t>
    </dgm:pt>
    <dgm:pt modelId="{10333EDD-6273-4A12-AA11-AB22F4885675}" type="sibTrans" cxnId="{6314FD6D-DF1F-4490-A8B4-FE3B4F1DAFEC}">
      <dgm:prSet/>
      <dgm:spPr/>
      <dgm:t>
        <a:bodyPr/>
        <a:lstStyle/>
        <a:p>
          <a:endParaRPr lang="en-US"/>
        </a:p>
      </dgm:t>
    </dgm:pt>
    <dgm:pt modelId="{B4CA90FE-9B37-4EC0-9D13-2D7D9AE876CD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Gather Vehicle Information </a:t>
          </a:r>
          <a:endParaRPr lang="en-US" dirty="0">
            <a:solidFill>
              <a:schemeClr val="tx1"/>
            </a:solidFill>
          </a:endParaRPr>
        </a:p>
      </dgm:t>
    </dgm:pt>
    <dgm:pt modelId="{DC866E5E-41FE-4CAF-A01A-4ED5ECE492B7}" type="parTrans" cxnId="{39670594-92D5-4641-84E2-59CADDEB2ABE}">
      <dgm:prSet/>
      <dgm:spPr/>
      <dgm:t>
        <a:bodyPr/>
        <a:lstStyle/>
        <a:p>
          <a:endParaRPr lang="en-US"/>
        </a:p>
      </dgm:t>
    </dgm:pt>
    <dgm:pt modelId="{B9F85788-C7C4-4893-8DC2-D0B8DC756601}" type="sibTrans" cxnId="{39670594-92D5-4641-84E2-59CADDEB2ABE}">
      <dgm:prSet/>
      <dgm:spPr>
        <a:ln w="50800"/>
      </dgm:spPr>
      <dgm:t>
        <a:bodyPr/>
        <a:lstStyle/>
        <a:p>
          <a:endParaRPr lang="en-US"/>
        </a:p>
      </dgm:t>
    </dgm:pt>
    <dgm:pt modelId="{1161BEB5-C4FE-43DE-987C-3D1D64E6234B}" type="pres">
      <dgm:prSet presAssocID="{9B231510-EC34-4DD3-BB60-A7230317DC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0CF2C4-4D94-4576-9CC1-4441F64EB228}" type="pres">
      <dgm:prSet presAssocID="{B4CA90FE-9B37-4EC0-9D13-2D7D9AE876C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964DDF-65C5-421A-AA80-0D2762EDB6D7}" type="pres">
      <dgm:prSet presAssocID="{B9F85788-C7C4-4893-8DC2-D0B8DC756601}" presName="sibTrans" presStyleLbl="sibTrans1D1" presStyleIdx="0" presStyleCnt="5"/>
      <dgm:spPr/>
      <dgm:t>
        <a:bodyPr/>
        <a:lstStyle/>
        <a:p>
          <a:endParaRPr lang="en-US"/>
        </a:p>
      </dgm:t>
    </dgm:pt>
    <dgm:pt modelId="{D9A5CCCE-C972-4FA3-95A5-C540E0A8F470}" type="pres">
      <dgm:prSet presAssocID="{B9F85788-C7C4-4893-8DC2-D0B8DC756601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1CF071CD-6749-42D1-A7F3-830C88705ADD}" type="pres">
      <dgm:prSet presAssocID="{F1642CD3-2F83-4290-B472-F4194EA8367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8CE6D1-67AD-498D-8794-11DFDE93F43C}" type="pres">
      <dgm:prSet presAssocID="{0659D78A-D37C-4017-BD98-774EC4283376}" presName="sibTrans" presStyleLbl="sibTrans1D1" presStyleIdx="1" presStyleCnt="5"/>
      <dgm:spPr/>
      <dgm:t>
        <a:bodyPr/>
        <a:lstStyle/>
        <a:p>
          <a:endParaRPr lang="en-US"/>
        </a:p>
      </dgm:t>
    </dgm:pt>
    <dgm:pt modelId="{C8573886-96EB-48C2-8501-B3A19AC9ECC0}" type="pres">
      <dgm:prSet presAssocID="{0659D78A-D37C-4017-BD98-774EC4283376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8342E1B4-2401-4AB6-BFC1-1A07102026E5}" type="pres">
      <dgm:prSet presAssocID="{EA2259B0-E772-4B2D-8C22-29B83ABDE3B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F5566-0CFB-44DA-B69B-C9E9934C92B3}" type="pres">
      <dgm:prSet presAssocID="{F53699FC-0BB0-45DB-94E5-C56CE8065991}" presName="sibTrans" presStyleLbl="sibTrans1D1" presStyleIdx="2" presStyleCnt="5"/>
      <dgm:spPr/>
      <dgm:t>
        <a:bodyPr/>
        <a:lstStyle/>
        <a:p>
          <a:endParaRPr lang="en-US"/>
        </a:p>
      </dgm:t>
    </dgm:pt>
    <dgm:pt modelId="{643FCA5E-95A6-4CE7-99E6-4C4E29DC585E}" type="pres">
      <dgm:prSet presAssocID="{F53699FC-0BB0-45DB-94E5-C56CE8065991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DF12D8EC-02E4-483C-94AD-A16036F3B833}" type="pres">
      <dgm:prSet presAssocID="{BB9DD36F-6636-470C-86B7-635AE2D87FE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73AF1-9EA3-4A5F-9AED-9B57ADE60FC7}" type="pres">
      <dgm:prSet presAssocID="{1FEC302A-D61F-4A3F-AB08-0B1C35F96EBB}" presName="sibTrans" presStyleLbl="sibTrans1D1" presStyleIdx="3" presStyleCnt="5"/>
      <dgm:spPr/>
      <dgm:t>
        <a:bodyPr/>
        <a:lstStyle/>
        <a:p>
          <a:endParaRPr lang="en-US"/>
        </a:p>
      </dgm:t>
    </dgm:pt>
    <dgm:pt modelId="{EDD0FF7F-4B2E-4636-AB7A-A49C01537E7B}" type="pres">
      <dgm:prSet presAssocID="{1FEC302A-D61F-4A3F-AB08-0B1C35F96EBB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D187CF0A-CAB0-43F5-B1C2-297954FDA3B1}" type="pres">
      <dgm:prSet presAssocID="{A607C2CE-F702-48F3-A17C-5AEE5E7FF52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ED232-A1D6-49E0-942E-E576E7D3AEF8}" type="pres">
      <dgm:prSet presAssocID="{3D3ED21E-074C-4547-97A7-EB175ABCF19E}" presName="sibTrans" presStyleLbl="sibTrans1D1" presStyleIdx="4" presStyleCnt="5"/>
      <dgm:spPr/>
      <dgm:t>
        <a:bodyPr/>
        <a:lstStyle/>
        <a:p>
          <a:endParaRPr lang="en-US"/>
        </a:p>
      </dgm:t>
    </dgm:pt>
    <dgm:pt modelId="{30920547-8C52-4ACE-88C8-D3D6A57429AC}" type="pres">
      <dgm:prSet presAssocID="{3D3ED21E-074C-4547-97A7-EB175ABCF19E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DE219BC8-8FB5-46F4-B9C4-2E619733008C}" type="pres">
      <dgm:prSet presAssocID="{4E00451E-333F-456D-A598-DD697D96E69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B768E5-DA46-4446-9976-7952B1B0C8E6}" type="presOf" srcId="{9B231510-EC34-4DD3-BB60-A7230317DC43}" destId="{1161BEB5-C4FE-43DE-987C-3D1D64E6234B}" srcOrd="0" destOrd="0" presId="urn:microsoft.com/office/officeart/2005/8/layout/bProcess3"/>
    <dgm:cxn modelId="{A38E0F3A-9944-4A2E-93CB-0A919B0F16F8}" type="presOf" srcId="{1FEC302A-D61F-4A3F-AB08-0B1C35F96EBB}" destId="{AAF73AF1-9EA3-4A5F-9AED-9B57ADE60FC7}" srcOrd="0" destOrd="0" presId="urn:microsoft.com/office/officeart/2005/8/layout/bProcess3"/>
    <dgm:cxn modelId="{D35BE005-92A4-4B41-AFFC-4C95A72524E1}" srcId="{9B231510-EC34-4DD3-BB60-A7230317DC43}" destId="{BB9DD36F-6636-470C-86B7-635AE2D87FE9}" srcOrd="3" destOrd="0" parTransId="{19374698-7E1C-480A-8B56-8D6B45479055}" sibTransId="{1FEC302A-D61F-4A3F-AB08-0B1C35F96EBB}"/>
    <dgm:cxn modelId="{7D1206F4-6926-471A-B398-7F44BF540AC9}" type="presOf" srcId="{B9F85788-C7C4-4893-8DC2-D0B8DC756601}" destId="{D9A5CCCE-C972-4FA3-95A5-C540E0A8F470}" srcOrd="1" destOrd="0" presId="urn:microsoft.com/office/officeart/2005/8/layout/bProcess3"/>
    <dgm:cxn modelId="{8A6F07EE-A7CA-4E5F-BC07-048C74887DD4}" type="presOf" srcId="{A607C2CE-F702-48F3-A17C-5AEE5E7FF526}" destId="{D187CF0A-CAB0-43F5-B1C2-297954FDA3B1}" srcOrd="0" destOrd="0" presId="urn:microsoft.com/office/officeart/2005/8/layout/bProcess3"/>
    <dgm:cxn modelId="{913CEE06-9490-41B0-888C-68E7103C96CA}" type="presOf" srcId="{3D3ED21E-074C-4547-97A7-EB175ABCF19E}" destId="{30920547-8C52-4ACE-88C8-D3D6A57429AC}" srcOrd="1" destOrd="0" presId="urn:microsoft.com/office/officeart/2005/8/layout/bProcess3"/>
    <dgm:cxn modelId="{91B9D046-30D6-4CCF-9392-A47C032BF994}" type="presOf" srcId="{0659D78A-D37C-4017-BD98-774EC4283376}" destId="{888CE6D1-67AD-498D-8794-11DFDE93F43C}" srcOrd="0" destOrd="0" presId="urn:microsoft.com/office/officeart/2005/8/layout/bProcess3"/>
    <dgm:cxn modelId="{10FEFBD9-44B0-4E38-B294-161B4F931E66}" srcId="{9B231510-EC34-4DD3-BB60-A7230317DC43}" destId="{EA2259B0-E772-4B2D-8C22-29B83ABDE3BA}" srcOrd="2" destOrd="0" parTransId="{0D1C5A75-6202-40E8-BB30-E8D612FB28AB}" sibTransId="{F53699FC-0BB0-45DB-94E5-C56CE8065991}"/>
    <dgm:cxn modelId="{39670594-92D5-4641-84E2-59CADDEB2ABE}" srcId="{9B231510-EC34-4DD3-BB60-A7230317DC43}" destId="{B4CA90FE-9B37-4EC0-9D13-2D7D9AE876CD}" srcOrd="0" destOrd="0" parTransId="{DC866E5E-41FE-4CAF-A01A-4ED5ECE492B7}" sibTransId="{B9F85788-C7C4-4893-8DC2-D0B8DC756601}"/>
    <dgm:cxn modelId="{E8B83DFB-68A2-41E1-AAC7-19F28F64F996}" type="presOf" srcId="{0659D78A-D37C-4017-BD98-774EC4283376}" destId="{C8573886-96EB-48C2-8501-B3A19AC9ECC0}" srcOrd="1" destOrd="0" presId="urn:microsoft.com/office/officeart/2005/8/layout/bProcess3"/>
    <dgm:cxn modelId="{A59031EE-86B4-49E8-8193-A36B21F2A72A}" type="presOf" srcId="{F53699FC-0BB0-45DB-94E5-C56CE8065991}" destId="{643FCA5E-95A6-4CE7-99E6-4C4E29DC585E}" srcOrd="1" destOrd="0" presId="urn:microsoft.com/office/officeart/2005/8/layout/bProcess3"/>
    <dgm:cxn modelId="{F7E50CBE-FCC9-4C16-9381-E2701BFB1AB1}" type="presOf" srcId="{F53699FC-0BB0-45DB-94E5-C56CE8065991}" destId="{3A0F5566-0CFB-44DA-B69B-C9E9934C92B3}" srcOrd="0" destOrd="0" presId="urn:microsoft.com/office/officeart/2005/8/layout/bProcess3"/>
    <dgm:cxn modelId="{BD6869E1-A91B-4539-A3CE-B5C9D5DB4AE8}" type="presOf" srcId="{BB9DD36F-6636-470C-86B7-635AE2D87FE9}" destId="{DF12D8EC-02E4-483C-94AD-A16036F3B833}" srcOrd="0" destOrd="0" presId="urn:microsoft.com/office/officeart/2005/8/layout/bProcess3"/>
    <dgm:cxn modelId="{72915A13-A864-4F22-9EDF-030393F63453}" srcId="{9B231510-EC34-4DD3-BB60-A7230317DC43}" destId="{F1642CD3-2F83-4290-B472-F4194EA83677}" srcOrd="1" destOrd="0" parTransId="{86DDD511-F28A-4B64-914A-207D50A05551}" sibTransId="{0659D78A-D37C-4017-BD98-774EC4283376}"/>
    <dgm:cxn modelId="{E41279AF-A87D-4329-9B72-FC6BA21908BF}" srcId="{9B231510-EC34-4DD3-BB60-A7230317DC43}" destId="{A607C2CE-F702-48F3-A17C-5AEE5E7FF526}" srcOrd="4" destOrd="0" parTransId="{AEEE0BDC-63D6-4A8B-973A-DE4110217F12}" sibTransId="{3D3ED21E-074C-4547-97A7-EB175ABCF19E}"/>
    <dgm:cxn modelId="{5AC14E9D-26F5-4736-BEBF-3CF3734E4905}" type="presOf" srcId="{4E00451E-333F-456D-A598-DD697D96E69F}" destId="{DE219BC8-8FB5-46F4-B9C4-2E619733008C}" srcOrd="0" destOrd="0" presId="urn:microsoft.com/office/officeart/2005/8/layout/bProcess3"/>
    <dgm:cxn modelId="{6314FD6D-DF1F-4490-A8B4-FE3B4F1DAFEC}" srcId="{9B231510-EC34-4DD3-BB60-A7230317DC43}" destId="{4E00451E-333F-456D-A598-DD697D96E69F}" srcOrd="5" destOrd="0" parTransId="{E65E0132-ADE4-4F59-88D4-974DE6F01282}" sibTransId="{10333EDD-6273-4A12-AA11-AB22F4885675}"/>
    <dgm:cxn modelId="{2CE25F33-67FE-42C1-8472-DAD2E10654E3}" type="presOf" srcId="{1FEC302A-D61F-4A3F-AB08-0B1C35F96EBB}" destId="{EDD0FF7F-4B2E-4636-AB7A-A49C01537E7B}" srcOrd="1" destOrd="0" presId="urn:microsoft.com/office/officeart/2005/8/layout/bProcess3"/>
    <dgm:cxn modelId="{4D9DF5FC-BF9A-4576-92EB-BE0D6CACCA80}" type="presOf" srcId="{F1642CD3-2F83-4290-B472-F4194EA83677}" destId="{1CF071CD-6749-42D1-A7F3-830C88705ADD}" srcOrd="0" destOrd="0" presId="urn:microsoft.com/office/officeart/2005/8/layout/bProcess3"/>
    <dgm:cxn modelId="{667CC72F-837F-4A85-8F01-A50BF60A4EC1}" type="presOf" srcId="{3D3ED21E-074C-4547-97A7-EB175ABCF19E}" destId="{3E2ED232-A1D6-49E0-942E-E576E7D3AEF8}" srcOrd="0" destOrd="0" presId="urn:microsoft.com/office/officeart/2005/8/layout/bProcess3"/>
    <dgm:cxn modelId="{B69D9B83-F050-4F0A-A1D9-0AB47F1052FC}" type="presOf" srcId="{B9F85788-C7C4-4893-8DC2-D0B8DC756601}" destId="{3C964DDF-65C5-421A-AA80-0D2762EDB6D7}" srcOrd="0" destOrd="0" presId="urn:microsoft.com/office/officeart/2005/8/layout/bProcess3"/>
    <dgm:cxn modelId="{55DDC213-A78E-4F03-B774-F95E33EE3D71}" type="presOf" srcId="{EA2259B0-E772-4B2D-8C22-29B83ABDE3BA}" destId="{8342E1B4-2401-4AB6-BFC1-1A07102026E5}" srcOrd="0" destOrd="0" presId="urn:microsoft.com/office/officeart/2005/8/layout/bProcess3"/>
    <dgm:cxn modelId="{B6533C9F-12A2-409E-B0B0-B490D13C9B0A}" type="presOf" srcId="{B4CA90FE-9B37-4EC0-9D13-2D7D9AE876CD}" destId="{7D0CF2C4-4D94-4576-9CC1-4441F64EB228}" srcOrd="0" destOrd="0" presId="urn:microsoft.com/office/officeart/2005/8/layout/bProcess3"/>
    <dgm:cxn modelId="{A3CA2655-43DF-48D2-BBD1-83E1B3B11307}" type="presParOf" srcId="{1161BEB5-C4FE-43DE-987C-3D1D64E6234B}" destId="{7D0CF2C4-4D94-4576-9CC1-4441F64EB228}" srcOrd="0" destOrd="0" presId="urn:microsoft.com/office/officeart/2005/8/layout/bProcess3"/>
    <dgm:cxn modelId="{D174C81D-390D-4F9A-94E1-EA9685946DF2}" type="presParOf" srcId="{1161BEB5-C4FE-43DE-987C-3D1D64E6234B}" destId="{3C964DDF-65C5-421A-AA80-0D2762EDB6D7}" srcOrd="1" destOrd="0" presId="urn:microsoft.com/office/officeart/2005/8/layout/bProcess3"/>
    <dgm:cxn modelId="{6E9C0392-3374-4C1E-AB8F-4701662F2D9C}" type="presParOf" srcId="{3C964DDF-65C5-421A-AA80-0D2762EDB6D7}" destId="{D9A5CCCE-C972-4FA3-95A5-C540E0A8F470}" srcOrd="0" destOrd="0" presId="urn:microsoft.com/office/officeart/2005/8/layout/bProcess3"/>
    <dgm:cxn modelId="{A390359D-020E-4D88-84A1-5643345BE788}" type="presParOf" srcId="{1161BEB5-C4FE-43DE-987C-3D1D64E6234B}" destId="{1CF071CD-6749-42D1-A7F3-830C88705ADD}" srcOrd="2" destOrd="0" presId="urn:microsoft.com/office/officeart/2005/8/layout/bProcess3"/>
    <dgm:cxn modelId="{DBB59C90-A1E6-45CA-A74B-04B0B7E3DBBE}" type="presParOf" srcId="{1161BEB5-C4FE-43DE-987C-3D1D64E6234B}" destId="{888CE6D1-67AD-498D-8794-11DFDE93F43C}" srcOrd="3" destOrd="0" presId="urn:microsoft.com/office/officeart/2005/8/layout/bProcess3"/>
    <dgm:cxn modelId="{D9F50337-8134-4538-AA8A-73DBCA737C77}" type="presParOf" srcId="{888CE6D1-67AD-498D-8794-11DFDE93F43C}" destId="{C8573886-96EB-48C2-8501-B3A19AC9ECC0}" srcOrd="0" destOrd="0" presId="urn:microsoft.com/office/officeart/2005/8/layout/bProcess3"/>
    <dgm:cxn modelId="{208A0E6D-B252-4B99-A0F6-BC6AE0DA5757}" type="presParOf" srcId="{1161BEB5-C4FE-43DE-987C-3D1D64E6234B}" destId="{8342E1B4-2401-4AB6-BFC1-1A07102026E5}" srcOrd="4" destOrd="0" presId="urn:microsoft.com/office/officeart/2005/8/layout/bProcess3"/>
    <dgm:cxn modelId="{CF19B0C1-D0E5-423A-BDBB-44E8E6747559}" type="presParOf" srcId="{1161BEB5-C4FE-43DE-987C-3D1D64E6234B}" destId="{3A0F5566-0CFB-44DA-B69B-C9E9934C92B3}" srcOrd="5" destOrd="0" presId="urn:microsoft.com/office/officeart/2005/8/layout/bProcess3"/>
    <dgm:cxn modelId="{E6BC3E9B-63BC-4B7E-B2F0-2E04C88F99D4}" type="presParOf" srcId="{3A0F5566-0CFB-44DA-B69B-C9E9934C92B3}" destId="{643FCA5E-95A6-4CE7-99E6-4C4E29DC585E}" srcOrd="0" destOrd="0" presId="urn:microsoft.com/office/officeart/2005/8/layout/bProcess3"/>
    <dgm:cxn modelId="{41BD78C3-5487-413A-9B9A-6F81BE32E538}" type="presParOf" srcId="{1161BEB5-C4FE-43DE-987C-3D1D64E6234B}" destId="{DF12D8EC-02E4-483C-94AD-A16036F3B833}" srcOrd="6" destOrd="0" presId="urn:microsoft.com/office/officeart/2005/8/layout/bProcess3"/>
    <dgm:cxn modelId="{2F7A0F20-9177-449C-A545-47EFA0F27CCC}" type="presParOf" srcId="{1161BEB5-C4FE-43DE-987C-3D1D64E6234B}" destId="{AAF73AF1-9EA3-4A5F-9AED-9B57ADE60FC7}" srcOrd="7" destOrd="0" presId="urn:microsoft.com/office/officeart/2005/8/layout/bProcess3"/>
    <dgm:cxn modelId="{7908F0B5-8FA8-4226-B0CF-5D6975F781A8}" type="presParOf" srcId="{AAF73AF1-9EA3-4A5F-9AED-9B57ADE60FC7}" destId="{EDD0FF7F-4B2E-4636-AB7A-A49C01537E7B}" srcOrd="0" destOrd="0" presId="urn:microsoft.com/office/officeart/2005/8/layout/bProcess3"/>
    <dgm:cxn modelId="{4B1318AB-18EC-4569-B04D-E3CDDCD53C16}" type="presParOf" srcId="{1161BEB5-C4FE-43DE-987C-3D1D64E6234B}" destId="{D187CF0A-CAB0-43F5-B1C2-297954FDA3B1}" srcOrd="8" destOrd="0" presId="urn:microsoft.com/office/officeart/2005/8/layout/bProcess3"/>
    <dgm:cxn modelId="{49FE4340-85AA-4177-AACA-01636881D619}" type="presParOf" srcId="{1161BEB5-C4FE-43DE-987C-3D1D64E6234B}" destId="{3E2ED232-A1D6-49E0-942E-E576E7D3AEF8}" srcOrd="9" destOrd="0" presId="urn:microsoft.com/office/officeart/2005/8/layout/bProcess3"/>
    <dgm:cxn modelId="{48B7EE73-4E01-47CA-A649-A914E1296A1A}" type="presParOf" srcId="{3E2ED232-A1D6-49E0-942E-E576E7D3AEF8}" destId="{30920547-8C52-4ACE-88C8-D3D6A57429AC}" srcOrd="0" destOrd="0" presId="urn:microsoft.com/office/officeart/2005/8/layout/bProcess3"/>
    <dgm:cxn modelId="{72792D1B-1226-4B3D-89DE-8190CED61C88}" type="presParOf" srcId="{1161BEB5-C4FE-43DE-987C-3D1D64E6234B}" destId="{DE219BC8-8FB5-46F4-B9C4-2E619733008C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A9F783-2B87-4A8B-94B4-532087B443E0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B00B86D-AADF-41F8-9B54-8DB8A8E766F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Gather Vehicle Information</a:t>
          </a:r>
          <a:r>
            <a:rPr lang="en-US" dirty="0" smtClean="0"/>
            <a:t> </a:t>
          </a:r>
          <a:endParaRPr lang="en-US" dirty="0">
            <a:solidFill>
              <a:schemeClr val="tx1"/>
            </a:solidFill>
          </a:endParaRPr>
        </a:p>
      </dgm:t>
    </dgm:pt>
    <dgm:pt modelId="{AE6FF949-DCD2-4AE1-B38F-6C9523A53853}" type="parTrans" cxnId="{5F21BC8D-153D-4D88-BE65-7CFF988EC74B}">
      <dgm:prSet/>
      <dgm:spPr/>
      <dgm:t>
        <a:bodyPr/>
        <a:lstStyle/>
        <a:p>
          <a:endParaRPr lang="en-US"/>
        </a:p>
      </dgm:t>
    </dgm:pt>
    <dgm:pt modelId="{5BC5F24B-EA92-42F6-8ED1-3C4C3050F10A}" type="sibTrans" cxnId="{5F21BC8D-153D-4D88-BE65-7CFF988EC74B}">
      <dgm:prSet/>
      <dgm:spPr/>
      <dgm:t>
        <a:bodyPr/>
        <a:lstStyle/>
        <a:p>
          <a:endParaRPr lang="en-US"/>
        </a:p>
      </dgm:t>
    </dgm:pt>
    <dgm:pt modelId="{DE655843-CE2A-462B-BC34-C0E009F44C1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Year, Make and Model</a:t>
          </a:r>
          <a:endParaRPr lang="en-US" dirty="0">
            <a:solidFill>
              <a:schemeClr val="tx1"/>
            </a:solidFill>
          </a:endParaRPr>
        </a:p>
      </dgm:t>
    </dgm:pt>
    <dgm:pt modelId="{BF05FA34-889E-48EF-AF80-F85021353017}" type="parTrans" cxnId="{AC1DDD05-2435-4E60-AD3B-A975EC3EF64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8A7D883-1A0E-4744-BF50-3CE667DE817D}" type="sibTrans" cxnId="{AC1DDD05-2435-4E60-AD3B-A975EC3EF642}">
      <dgm:prSet/>
      <dgm:spPr/>
      <dgm:t>
        <a:bodyPr/>
        <a:lstStyle/>
        <a:p>
          <a:endParaRPr lang="en-US"/>
        </a:p>
      </dgm:t>
    </dgm:pt>
    <dgm:pt modelId="{08D6406F-DAD1-4F2A-93F7-877845EE1FE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Odometer</a:t>
          </a:r>
          <a:endParaRPr lang="en-US" dirty="0">
            <a:solidFill>
              <a:schemeClr val="tx1"/>
            </a:solidFill>
          </a:endParaRPr>
        </a:p>
      </dgm:t>
    </dgm:pt>
    <dgm:pt modelId="{AD9BF506-281E-4004-B1D1-5B6CC14E2AE7}" type="parTrans" cxnId="{C4825609-07A9-474B-9F26-717B7474225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E0A8BA4-10E5-4992-B91F-8D23C8DFBCD5}" type="sibTrans" cxnId="{C4825609-07A9-474B-9F26-717B74742252}">
      <dgm:prSet/>
      <dgm:spPr/>
      <dgm:t>
        <a:bodyPr/>
        <a:lstStyle/>
        <a:p>
          <a:endParaRPr lang="en-US"/>
        </a:p>
      </dgm:t>
    </dgm:pt>
    <dgm:pt modelId="{293151D7-C3BE-494D-8F6F-E15F3EDAC6B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VIN</a:t>
          </a:r>
          <a:endParaRPr lang="en-US" dirty="0">
            <a:solidFill>
              <a:schemeClr val="tx1"/>
            </a:solidFill>
          </a:endParaRPr>
        </a:p>
      </dgm:t>
    </dgm:pt>
    <dgm:pt modelId="{C99E85D6-F46E-4322-8740-FB56D7C99401}" type="parTrans" cxnId="{20012AF7-B33C-40B8-A3C8-A2A7FB6C838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FAEDAAD-A0AE-4836-BE65-7BAA50ACC9D0}" type="sibTrans" cxnId="{20012AF7-B33C-40B8-A3C8-A2A7FB6C8383}">
      <dgm:prSet/>
      <dgm:spPr/>
      <dgm:t>
        <a:bodyPr/>
        <a:lstStyle/>
        <a:p>
          <a:endParaRPr lang="en-US"/>
        </a:p>
      </dgm:t>
    </dgm:pt>
    <dgm:pt modelId="{76EFD091-EE6A-4D44-B734-3A1AB49A1DC8}" type="pres">
      <dgm:prSet presAssocID="{12A9F783-2B87-4A8B-94B4-532087B443E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1FC8575-214D-4FD4-8FD3-4221A8E09825}" type="pres">
      <dgm:prSet presAssocID="{AB00B86D-AADF-41F8-9B54-8DB8A8E766F3}" presName="hierRoot1" presStyleCnt="0">
        <dgm:presLayoutVars>
          <dgm:hierBranch val="init"/>
        </dgm:presLayoutVars>
      </dgm:prSet>
      <dgm:spPr/>
    </dgm:pt>
    <dgm:pt modelId="{A01CF4F0-7FD4-4B4A-B6A9-A4985851942A}" type="pres">
      <dgm:prSet presAssocID="{AB00B86D-AADF-41F8-9B54-8DB8A8E766F3}" presName="rootComposite1" presStyleCnt="0"/>
      <dgm:spPr/>
    </dgm:pt>
    <dgm:pt modelId="{E6C6A2BA-F68E-4E57-9974-201101F896DA}" type="pres">
      <dgm:prSet presAssocID="{AB00B86D-AADF-41F8-9B54-8DB8A8E766F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B061EA-371D-4915-95ED-D7837FF16283}" type="pres">
      <dgm:prSet presAssocID="{AB00B86D-AADF-41F8-9B54-8DB8A8E766F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DC033A6-2F1C-4A35-83A4-7DEA5AD10DBF}" type="pres">
      <dgm:prSet presAssocID="{AB00B86D-AADF-41F8-9B54-8DB8A8E766F3}" presName="hierChild2" presStyleCnt="0"/>
      <dgm:spPr/>
    </dgm:pt>
    <dgm:pt modelId="{BAA8D7FF-CB5A-4B8A-8986-D2332A895BF4}" type="pres">
      <dgm:prSet presAssocID="{BF05FA34-889E-48EF-AF80-F85021353017}" presName="Name37" presStyleLbl="parChTrans1D2" presStyleIdx="0" presStyleCnt="3"/>
      <dgm:spPr/>
      <dgm:t>
        <a:bodyPr/>
        <a:lstStyle/>
        <a:p>
          <a:endParaRPr lang="en-US"/>
        </a:p>
      </dgm:t>
    </dgm:pt>
    <dgm:pt modelId="{E7045CE2-F4D8-4117-9F33-1ABF0437676C}" type="pres">
      <dgm:prSet presAssocID="{DE655843-CE2A-462B-BC34-C0E009F44C15}" presName="hierRoot2" presStyleCnt="0">
        <dgm:presLayoutVars>
          <dgm:hierBranch val="init"/>
        </dgm:presLayoutVars>
      </dgm:prSet>
      <dgm:spPr/>
    </dgm:pt>
    <dgm:pt modelId="{A562A160-5965-42F3-9DA0-0C219780546A}" type="pres">
      <dgm:prSet presAssocID="{DE655843-CE2A-462B-BC34-C0E009F44C15}" presName="rootComposite" presStyleCnt="0"/>
      <dgm:spPr/>
    </dgm:pt>
    <dgm:pt modelId="{39AE24DB-6E64-4874-AE34-7ADFD20D52CD}" type="pres">
      <dgm:prSet presAssocID="{DE655843-CE2A-462B-BC34-C0E009F44C1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096301-CFCC-4BFD-96BA-20DE878EC031}" type="pres">
      <dgm:prSet presAssocID="{DE655843-CE2A-462B-BC34-C0E009F44C15}" presName="rootConnector" presStyleLbl="node2" presStyleIdx="0" presStyleCnt="3"/>
      <dgm:spPr/>
      <dgm:t>
        <a:bodyPr/>
        <a:lstStyle/>
        <a:p>
          <a:endParaRPr lang="en-US"/>
        </a:p>
      </dgm:t>
    </dgm:pt>
    <dgm:pt modelId="{429A05BE-FEDD-4450-A346-F2C195801F3F}" type="pres">
      <dgm:prSet presAssocID="{DE655843-CE2A-462B-BC34-C0E009F44C15}" presName="hierChild4" presStyleCnt="0"/>
      <dgm:spPr/>
    </dgm:pt>
    <dgm:pt modelId="{D796A118-CB52-468E-9EB2-01525A894C43}" type="pres">
      <dgm:prSet presAssocID="{DE655843-CE2A-462B-BC34-C0E009F44C15}" presName="hierChild5" presStyleCnt="0"/>
      <dgm:spPr/>
    </dgm:pt>
    <dgm:pt modelId="{3AF5CBB0-8CBA-467D-8B35-8D97B915019D}" type="pres">
      <dgm:prSet presAssocID="{AD9BF506-281E-4004-B1D1-5B6CC14E2AE7}" presName="Name37" presStyleLbl="parChTrans1D2" presStyleIdx="1" presStyleCnt="3"/>
      <dgm:spPr/>
      <dgm:t>
        <a:bodyPr/>
        <a:lstStyle/>
        <a:p>
          <a:endParaRPr lang="en-US"/>
        </a:p>
      </dgm:t>
    </dgm:pt>
    <dgm:pt modelId="{9AFCE310-6C4E-4A35-97F9-E2E45179B57B}" type="pres">
      <dgm:prSet presAssocID="{08D6406F-DAD1-4F2A-93F7-877845EE1FE4}" presName="hierRoot2" presStyleCnt="0">
        <dgm:presLayoutVars>
          <dgm:hierBranch val="init"/>
        </dgm:presLayoutVars>
      </dgm:prSet>
      <dgm:spPr/>
    </dgm:pt>
    <dgm:pt modelId="{F6BAB35E-D0A2-4CEC-AA62-8A60D4B7A400}" type="pres">
      <dgm:prSet presAssocID="{08D6406F-DAD1-4F2A-93F7-877845EE1FE4}" presName="rootComposite" presStyleCnt="0"/>
      <dgm:spPr/>
    </dgm:pt>
    <dgm:pt modelId="{06940C8D-0B94-45AE-BD88-8C6BE5FE972F}" type="pres">
      <dgm:prSet presAssocID="{08D6406F-DAD1-4F2A-93F7-877845EE1FE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093114-2A5F-4F78-BFE6-039731B8EBBD}" type="pres">
      <dgm:prSet presAssocID="{08D6406F-DAD1-4F2A-93F7-877845EE1FE4}" presName="rootConnector" presStyleLbl="node2" presStyleIdx="1" presStyleCnt="3"/>
      <dgm:spPr/>
      <dgm:t>
        <a:bodyPr/>
        <a:lstStyle/>
        <a:p>
          <a:endParaRPr lang="en-US"/>
        </a:p>
      </dgm:t>
    </dgm:pt>
    <dgm:pt modelId="{A1AFBDF0-376B-48E9-BA35-2F9EEE3A2D48}" type="pres">
      <dgm:prSet presAssocID="{08D6406F-DAD1-4F2A-93F7-877845EE1FE4}" presName="hierChild4" presStyleCnt="0"/>
      <dgm:spPr/>
    </dgm:pt>
    <dgm:pt modelId="{FD9B4C08-6C9F-4818-BEF6-771A45D8B065}" type="pres">
      <dgm:prSet presAssocID="{08D6406F-DAD1-4F2A-93F7-877845EE1FE4}" presName="hierChild5" presStyleCnt="0"/>
      <dgm:spPr/>
    </dgm:pt>
    <dgm:pt modelId="{BF6FA7ED-0D48-4FF0-9BE2-DBBBDF3005EA}" type="pres">
      <dgm:prSet presAssocID="{C99E85D6-F46E-4322-8740-FB56D7C99401}" presName="Name37" presStyleLbl="parChTrans1D2" presStyleIdx="2" presStyleCnt="3"/>
      <dgm:spPr/>
      <dgm:t>
        <a:bodyPr/>
        <a:lstStyle/>
        <a:p>
          <a:endParaRPr lang="en-US"/>
        </a:p>
      </dgm:t>
    </dgm:pt>
    <dgm:pt modelId="{C64301A1-E808-46F0-BFD1-0C5219C9C0C9}" type="pres">
      <dgm:prSet presAssocID="{293151D7-C3BE-494D-8F6F-E15F3EDAC6B3}" presName="hierRoot2" presStyleCnt="0">
        <dgm:presLayoutVars>
          <dgm:hierBranch val="init"/>
        </dgm:presLayoutVars>
      </dgm:prSet>
      <dgm:spPr/>
    </dgm:pt>
    <dgm:pt modelId="{5E7A147A-0C99-4AAF-998E-1E1BAA8D5481}" type="pres">
      <dgm:prSet presAssocID="{293151D7-C3BE-494D-8F6F-E15F3EDAC6B3}" presName="rootComposite" presStyleCnt="0"/>
      <dgm:spPr/>
    </dgm:pt>
    <dgm:pt modelId="{87A0A3D9-4DA0-4FAC-B685-3FC37C1E5663}" type="pres">
      <dgm:prSet presAssocID="{293151D7-C3BE-494D-8F6F-E15F3EDAC6B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D76A58-CE9D-47C1-BF41-85BF681B6972}" type="pres">
      <dgm:prSet presAssocID="{293151D7-C3BE-494D-8F6F-E15F3EDAC6B3}" presName="rootConnector" presStyleLbl="node2" presStyleIdx="2" presStyleCnt="3"/>
      <dgm:spPr/>
      <dgm:t>
        <a:bodyPr/>
        <a:lstStyle/>
        <a:p>
          <a:endParaRPr lang="en-US"/>
        </a:p>
      </dgm:t>
    </dgm:pt>
    <dgm:pt modelId="{6B12685D-386F-4BD5-87AD-D7487B199453}" type="pres">
      <dgm:prSet presAssocID="{293151D7-C3BE-494D-8F6F-E15F3EDAC6B3}" presName="hierChild4" presStyleCnt="0"/>
      <dgm:spPr/>
    </dgm:pt>
    <dgm:pt modelId="{8DF07209-9E80-478C-AB62-002C40C9391D}" type="pres">
      <dgm:prSet presAssocID="{293151D7-C3BE-494D-8F6F-E15F3EDAC6B3}" presName="hierChild5" presStyleCnt="0"/>
      <dgm:spPr/>
    </dgm:pt>
    <dgm:pt modelId="{6ECCD0FD-1836-4B62-9D75-2D2030466C51}" type="pres">
      <dgm:prSet presAssocID="{AB00B86D-AADF-41F8-9B54-8DB8A8E766F3}" presName="hierChild3" presStyleCnt="0"/>
      <dgm:spPr/>
    </dgm:pt>
  </dgm:ptLst>
  <dgm:cxnLst>
    <dgm:cxn modelId="{893EE3F8-DFBA-4DC8-B9DB-EE2139BAB96A}" type="presOf" srcId="{08D6406F-DAD1-4F2A-93F7-877845EE1FE4}" destId="{E9093114-2A5F-4F78-BFE6-039731B8EBBD}" srcOrd="1" destOrd="0" presId="urn:microsoft.com/office/officeart/2005/8/layout/orgChart1"/>
    <dgm:cxn modelId="{20012AF7-B33C-40B8-A3C8-A2A7FB6C8383}" srcId="{AB00B86D-AADF-41F8-9B54-8DB8A8E766F3}" destId="{293151D7-C3BE-494D-8F6F-E15F3EDAC6B3}" srcOrd="2" destOrd="0" parTransId="{C99E85D6-F46E-4322-8740-FB56D7C99401}" sibTransId="{FFAEDAAD-A0AE-4836-BE65-7BAA50ACC9D0}"/>
    <dgm:cxn modelId="{8B98D62D-205B-4FCE-8D66-FDCA6EBFC449}" type="presOf" srcId="{08D6406F-DAD1-4F2A-93F7-877845EE1FE4}" destId="{06940C8D-0B94-45AE-BD88-8C6BE5FE972F}" srcOrd="0" destOrd="0" presId="urn:microsoft.com/office/officeart/2005/8/layout/orgChart1"/>
    <dgm:cxn modelId="{50D7ED26-627F-4A4F-8259-7435E44B2F34}" type="presOf" srcId="{12A9F783-2B87-4A8B-94B4-532087B443E0}" destId="{76EFD091-EE6A-4D44-B734-3A1AB49A1DC8}" srcOrd="0" destOrd="0" presId="urn:microsoft.com/office/officeart/2005/8/layout/orgChart1"/>
    <dgm:cxn modelId="{B1C77939-FCAA-4DB7-94B3-A0EE2BDD2EB8}" type="presOf" srcId="{DE655843-CE2A-462B-BC34-C0E009F44C15}" destId="{39AE24DB-6E64-4874-AE34-7ADFD20D52CD}" srcOrd="0" destOrd="0" presId="urn:microsoft.com/office/officeart/2005/8/layout/orgChart1"/>
    <dgm:cxn modelId="{54A14C3B-10A3-4162-A92B-16FDE2B771BB}" type="presOf" srcId="{DE655843-CE2A-462B-BC34-C0E009F44C15}" destId="{BC096301-CFCC-4BFD-96BA-20DE878EC031}" srcOrd="1" destOrd="0" presId="urn:microsoft.com/office/officeart/2005/8/layout/orgChart1"/>
    <dgm:cxn modelId="{4A911F8B-EE03-489D-94E6-2AC974CDBE43}" type="presOf" srcId="{AD9BF506-281E-4004-B1D1-5B6CC14E2AE7}" destId="{3AF5CBB0-8CBA-467D-8B35-8D97B915019D}" srcOrd="0" destOrd="0" presId="urn:microsoft.com/office/officeart/2005/8/layout/orgChart1"/>
    <dgm:cxn modelId="{D4A53700-81F0-4D34-85A2-60B19DE9D10B}" type="presOf" srcId="{C99E85D6-F46E-4322-8740-FB56D7C99401}" destId="{BF6FA7ED-0D48-4FF0-9BE2-DBBBDF3005EA}" srcOrd="0" destOrd="0" presId="urn:microsoft.com/office/officeart/2005/8/layout/orgChart1"/>
    <dgm:cxn modelId="{F3CB59F5-19E6-4B2A-A670-A76D44933224}" type="presOf" srcId="{AB00B86D-AADF-41F8-9B54-8DB8A8E766F3}" destId="{16B061EA-371D-4915-95ED-D7837FF16283}" srcOrd="1" destOrd="0" presId="urn:microsoft.com/office/officeart/2005/8/layout/orgChart1"/>
    <dgm:cxn modelId="{C4825609-07A9-474B-9F26-717B74742252}" srcId="{AB00B86D-AADF-41F8-9B54-8DB8A8E766F3}" destId="{08D6406F-DAD1-4F2A-93F7-877845EE1FE4}" srcOrd="1" destOrd="0" parTransId="{AD9BF506-281E-4004-B1D1-5B6CC14E2AE7}" sibTransId="{7E0A8BA4-10E5-4992-B91F-8D23C8DFBCD5}"/>
    <dgm:cxn modelId="{5F21BC8D-153D-4D88-BE65-7CFF988EC74B}" srcId="{12A9F783-2B87-4A8B-94B4-532087B443E0}" destId="{AB00B86D-AADF-41F8-9B54-8DB8A8E766F3}" srcOrd="0" destOrd="0" parTransId="{AE6FF949-DCD2-4AE1-B38F-6C9523A53853}" sibTransId="{5BC5F24B-EA92-42F6-8ED1-3C4C3050F10A}"/>
    <dgm:cxn modelId="{AC1DDD05-2435-4E60-AD3B-A975EC3EF642}" srcId="{AB00B86D-AADF-41F8-9B54-8DB8A8E766F3}" destId="{DE655843-CE2A-462B-BC34-C0E009F44C15}" srcOrd="0" destOrd="0" parTransId="{BF05FA34-889E-48EF-AF80-F85021353017}" sibTransId="{B8A7D883-1A0E-4744-BF50-3CE667DE817D}"/>
    <dgm:cxn modelId="{B41992F9-8632-4862-8CB6-5F4B3C4F216E}" type="presOf" srcId="{293151D7-C3BE-494D-8F6F-E15F3EDAC6B3}" destId="{87A0A3D9-4DA0-4FAC-B685-3FC37C1E5663}" srcOrd="0" destOrd="0" presId="urn:microsoft.com/office/officeart/2005/8/layout/orgChart1"/>
    <dgm:cxn modelId="{6E7C3194-E5E1-4526-B0CD-C27040C6A0CA}" type="presOf" srcId="{AB00B86D-AADF-41F8-9B54-8DB8A8E766F3}" destId="{E6C6A2BA-F68E-4E57-9974-201101F896DA}" srcOrd="0" destOrd="0" presId="urn:microsoft.com/office/officeart/2005/8/layout/orgChart1"/>
    <dgm:cxn modelId="{39CDB32B-2474-4E32-AA32-4C462026C2AB}" type="presOf" srcId="{293151D7-C3BE-494D-8F6F-E15F3EDAC6B3}" destId="{04D76A58-CE9D-47C1-BF41-85BF681B6972}" srcOrd="1" destOrd="0" presId="urn:microsoft.com/office/officeart/2005/8/layout/orgChart1"/>
    <dgm:cxn modelId="{4C1E5D3C-72A2-40ED-9039-866588B529E8}" type="presOf" srcId="{BF05FA34-889E-48EF-AF80-F85021353017}" destId="{BAA8D7FF-CB5A-4B8A-8986-D2332A895BF4}" srcOrd="0" destOrd="0" presId="urn:microsoft.com/office/officeart/2005/8/layout/orgChart1"/>
    <dgm:cxn modelId="{730223FE-674A-4731-BA7D-6027B7DABF70}" type="presParOf" srcId="{76EFD091-EE6A-4D44-B734-3A1AB49A1DC8}" destId="{E1FC8575-214D-4FD4-8FD3-4221A8E09825}" srcOrd="0" destOrd="0" presId="urn:microsoft.com/office/officeart/2005/8/layout/orgChart1"/>
    <dgm:cxn modelId="{4864CE8C-2AB6-4DF8-B387-391CDC86D414}" type="presParOf" srcId="{E1FC8575-214D-4FD4-8FD3-4221A8E09825}" destId="{A01CF4F0-7FD4-4B4A-B6A9-A4985851942A}" srcOrd="0" destOrd="0" presId="urn:microsoft.com/office/officeart/2005/8/layout/orgChart1"/>
    <dgm:cxn modelId="{0E0C0273-39C2-463C-807C-D159730877D9}" type="presParOf" srcId="{A01CF4F0-7FD4-4B4A-B6A9-A4985851942A}" destId="{E6C6A2BA-F68E-4E57-9974-201101F896DA}" srcOrd="0" destOrd="0" presId="urn:microsoft.com/office/officeart/2005/8/layout/orgChart1"/>
    <dgm:cxn modelId="{3902484C-44A6-4D96-8B5C-8EBFC75422DF}" type="presParOf" srcId="{A01CF4F0-7FD4-4B4A-B6A9-A4985851942A}" destId="{16B061EA-371D-4915-95ED-D7837FF16283}" srcOrd="1" destOrd="0" presId="urn:microsoft.com/office/officeart/2005/8/layout/orgChart1"/>
    <dgm:cxn modelId="{62D9EE78-C44B-411E-816D-655C2DFB4B4D}" type="presParOf" srcId="{E1FC8575-214D-4FD4-8FD3-4221A8E09825}" destId="{2DC033A6-2F1C-4A35-83A4-7DEA5AD10DBF}" srcOrd="1" destOrd="0" presId="urn:microsoft.com/office/officeart/2005/8/layout/orgChart1"/>
    <dgm:cxn modelId="{B322788D-7A93-4538-8147-E2424BFD589A}" type="presParOf" srcId="{2DC033A6-2F1C-4A35-83A4-7DEA5AD10DBF}" destId="{BAA8D7FF-CB5A-4B8A-8986-D2332A895BF4}" srcOrd="0" destOrd="0" presId="urn:microsoft.com/office/officeart/2005/8/layout/orgChart1"/>
    <dgm:cxn modelId="{DDEAD457-F4B4-406B-AE97-373DA81431F3}" type="presParOf" srcId="{2DC033A6-2F1C-4A35-83A4-7DEA5AD10DBF}" destId="{E7045CE2-F4D8-4117-9F33-1ABF0437676C}" srcOrd="1" destOrd="0" presId="urn:microsoft.com/office/officeart/2005/8/layout/orgChart1"/>
    <dgm:cxn modelId="{6E29B810-1782-40D5-B568-0F355D594623}" type="presParOf" srcId="{E7045CE2-F4D8-4117-9F33-1ABF0437676C}" destId="{A562A160-5965-42F3-9DA0-0C219780546A}" srcOrd="0" destOrd="0" presId="urn:microsoft.com/office/officeart/2005/8/layout/orgChart1"/>
    <dgm:cxn modelId="{448FED6E-CBEE-409A-9459-CFCAFAB521C2}" type="presParOf" srcId="{A562A160-5965-42F3-9DA0-0C219780546A}" destId="{39AE24DB-6E64-4874-AE34-7ADFD20D52CD}" srcOrd="0" destOrd="0" presId="urn:microsoft.com/office/officeart/2005/8/layout/orgChart1"/>
    <dgm:cxn modelId="{0DC91C35-FC83-4597-968B-D039AB540271}" type="presParOf" srcId="{A562A160-5965-42F3-9DA0-0C219780546A}" destId="{BC096301-CFCC-4BFD-96BA-20DE878EC031}" srcOrd="1" destOrd="0" presId="urn:microsoft.com/office/officeart/2005/8/layout/orgChart1"/>
    <dgm:cxn modelId="{9C9AEC7A-A2B4-4779-B648-2650F1C05ACE}" type="presParOf" srcId="{E7045CE2-F4D8-4117-9F33-1ABF0437676C}" destId="{429A05BE-FEDD-4450-A346-F2C195801F3F}" srcOrd="1" destOrd="0" presId="urn:microsoft.com/office/officeart/2005/8/layout/orgChart1"/>
    <dgm:cxn modelId="{D4896A35-9285-4672-BED6-ED7E0BEB6AD8}" type="presParOf" srcId="{E7045CE2-F4D8-4117-9F33-1ABF0437676C}" destId="{D796A118-CB52-468E-9EB2-01525A894C43}" srcOrd="2" destOrd="0" presId="urn:microsoft.com/office/officeart/2005/8/layout/orgChart1"/>
    <dgm:cxn modelId="{D50AE91C-81F0-42DD-ABDB-AA6BE6D761F2}" type="presParOf" srcId="{2DC033A6-2F1C-4A35-83A4-7DEA5AD10DBF}" destId="{3AF5CBB0-8CBA-467D-8B35-8D97B915019D}" srcOrd="2" destOrd="0" presId="urn:microsoft.com/office/officeart/2005/8/layout/orgChart1"/>
    <dgm:cxn modelId="{0BC32825-449E-4FC3-825E-552A516040D7}" type="presParOf" srcId="{2DC033A6-2F1C-4A35-83A4-7DEA5AD10DBF}" destId="{9AFCE310-6C4E-4A35-97F9-E2E45179B57B}" srcOrd="3" destOrd="0" presId="urn:microsoft.com/office/officeart/2005/8/layout/orgChart1"/>
    <dgm:cxn modelId="{A756B25C-B0AE-42DE-AF04-11EFF479E18D}" type="presParOf" srcId="{9AFCE310-6C4E-4A35-97F9-E2E45179B57B}" destId="{F6BAB35E-D0A2-4CEC-AA62-8A60D4B7A400}" srcOrd="0" destOrd="0" presId="urn:microsoft.com/office/officeart/2005/8/layout/orgChart1"/>
    <dgm:cxn modelId="{08805D57-96D7-4680-9765-FF3366D859A4}" type="presParOf" srcId="{F6BAB35E-D0A2-4CEC-AA62-8A60D4B7A400}" destId="{06940C8D-0B94-45AE-BD88-8C6BE5FE972F}" srcOrd="0" destOrd="0" presId="urn:microsoft.com/office/officeart/2005/8/layout/orgChart1"/>
    <dgm:cxn modelId="{58A7D4C4-DA62-4CA5-8B25-89477792FB9F}" type="presParOf" srcId="{F6BAB35E-D0A2-4CEC-AA62-8A60D4B7A400}" destId="{E9093114-2A5F-4F78-BFE6-039731B8EBBD}" srcOrd="1" destOrd="0" presId="urn:microsoft.com/office/officeart/2005/8/layout/orgChart1"/>
    <dgm:cxn modelId="{C8CF083D-0A08-4EF2-AC89-4FECEDF13607}" type="presParOf" srcId="{9AFCE310-6C4E-4A35-97F9-E2E45179B57B}" destId="{A1AFBDF0-376B-48E9-BA35-2F9EEE3A2D48}" srcOrd="1" destOrd="0" presId="urn:microsoft.com/office/officeart/2005/8/layout/orgChart1"/>
    <dgm:cxn modelId="{8A20D70B-65A4-4938-AA73-AAC1A28033E3}" type="presParOf" srcId="{9AFCE310-6C4E-4A35-97F9-E2E45179B57B}" destId="{FD9B4C08-6C9F-4818-BEF6-771A45D8B065}" srcOrd="2" destOrd="0" presId="urn:microsoft.com/office/officeart/2005/8/layout/orgChart1"/>
    <dgm:cxn modelId="{A7612895-CA7C-4A55-BE7C-B81C1E6C4555}" type="presParOf" srcId="{2DC033A6-2F1C-4A35-83A4-7DEA5AD10DBF}" destId="{BF6FA7ED-0D48-4FF0-9BE2-DBBBDF3005EA}" srcOrd="4" destOrd="0" presId="urn:microsoft.com/office/officeart/2005/8/layout/orgChart1"/>
    <dgm:cxn modelId="{434228E1-A57F-4E81-AEB7-0A748F20DC7C}" type="presParOf" srcId="{2DC033A6-2F1C-4A35-83A4-7DEA5AD10DBF}" destId="{C64301A1-E808-46F0-BFD1-0C5219C9C0C9}" srcOrd="5" destOrd="0" presId="urn:microsoft.com/office/officeart/2005/8/layout/orgChart1"/>
    <dgm:cxn modelId="{9642C547-2C55-4DE5-BD5F-E208BC1639FE}" type="presParOf" srcId="{C64301A1-E808-46F0-BFD1-0C5219C9C0C9}" destId="{5E7A147A-0C99-4AAF-998E-1E1BAA8D5481}" srcOrd="0" destOrd="0" presId="urn:microsoft.com/office/officeart/2005/8/layout/orgChart1"/>
    <dgm:cxn modelId="{5C91CF89-D0DB-4D97-92B5-B5FB086DDA1F}" type="presParOf" srcId="{5E7A147A-0C99-4AAF-998E-1E1BAA8D5481}" destId="{87A0A3D9-4DA0-4FAC-B685-3FC37C1E5663}" srcOrd="0" destOrd="0" presId="urn:microsoft.com/office/officeart/2005/8/layout/orgChart1"/>
    <dgm:cxn modelId="{C2B535D4-3B25-4C79-8037-4847B924FB76}" type="presParOf" srcId="{5E7A147A-0C99-4AAF-998E-1E1BAA8D5481}" destId="{04D76A58-CE9D-47C1-BF41-85BF681B6972}" srcOrd="1" destOrd="0" presId="urn:microsoft.com/office/officeart/2005/8/layout/orgChart1"/>
    <dgm:cxn modelId="{2F000C95-ED71-4A5A-9E56-885ED3B4A0BD}" type="presParOf" srcId="{C64301A1-E808-46F0-BFD1-0C5219C9C0C9}" destId="{6B12685D-386F-4BD5-87AD-D7487B199453}" srcOrd="1" destOrd="0" presId="urn:microsoft.com/office/officeart/2005/8/layout/orgChart1"/>
    <dgm:cxn modelId="{B8B4E6F8-9BD9-4BB0-8625-DC67075CA046}" type="presParOf" srcId="{C64301A1-E808-46F0-BFD1-0C5219C9C0C9}" destId="{8DF07209-9E80-478C-AB62-002C40C9391D}" srcOrd="2" destOrd="0" presId="urn:microsoft.com/office/officeart/2005/8/layout/orgChart1"/>
    <dgm:cxn modelId="{F1FAC0C7-88DC-4C34-948B-39B49925FC91}" type="presParOf" srcId="{E1FC8575-214D-4FD4-8FD3-4221A8E09825}" destId="{6ECCD0FD-1836-4B62-9D75-2D2030466C5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E5F7D0-D8A0-4FF6-B693-A19FADA99406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DF167A2-19D0-4B2B-B904-501C874ED04F}">
      <dgm:prSet/>
      <dgm:spPr/>
      <dgm:t>
        <a:bodyPr/>
        <a:lstStyle/>
        <a:p>
          <a:pPr rtl="0"/>
          <a:r>
            <a:rPr lang="en-US" baseline="0" dirty="0" smtClean="0"/>
            <a:t>Prepare the background</a:t>
          </a:r>
          <a:endParaRPr lang="en-US" dirty="0"/>
        </a:p>
      </dgm:t>
    </dgm:pt>
    <dgm:pt modelId="{4ADAA989-3F4E-4DB0-B739-E23246AA4DFB}" type="parTrans" cxnId="{D51A4EB9-545C-4C44-ABD4-4E6D75CA6C7E}">
      <dgm:prSet/>
      <dgm:spPr/>
      <dgm:t>
        <a:bodyPr/>
        <a:lstStyle/>
        <a:p>
          <a:endParaRPr lang="en-US"/>
        </a:p>
      </dgm:t>
    </dgm:pt>
    <dgm:pt modelId="{73C56459-D490-4783-BF72-599159545600}" type="sibTrans" cxnId="{D51A4EB9-545C-4C44-ABD4-4E6D75CA6C7E}">
      <dgm:prSet/>
      <dgm:spPr/>
      <dgm:t>
        <a:bodyPr/>
        <a:lstStyle/>
        <a:p>
          <a:endParaRPr lang="en-US"/>
        </a:p>
      </dgm:t>
    </dgm:pt>
    <dgm:pt modelId="{C07A177A-66DA-4B87-A99F-47F44AFE6C38}">
      <dgm:prSet/>
      <dgm:spPr/>
      <dgm:t>
        <a:bodyPr/>
        <a:lstStyle/>
        <a:p>
          <a:pPr rtl="0"/>
          <a:r>
            <a:rPr lang="en-US" baseline="0" dirty="0" smtClean="0"/>
            <a:t>Insert lines</a:t>
          </a:r>
          <a:endParaRPr lang="en-US" dirty="0"/>
        </a:p>
      </dgm:t>
    </dgm:pt>
    <dgm:pt modelId="{C9894AA4-050A-415B-9C60-018423684A39}" type="parTrans" cxnId="{AE30851F-E47D-44F5-8104-6825BCCE221F}">
      <dgm:prSet/>
      <dgm:spPr/>
      <dgm:t>
        <a:bodyPr/>
        <a:lstStyle/>
        <a:p>
          <a:endParaRPr lang="en-US"/>
        </a:p>
      </dgm:t>
    </dgm:pt>
    <dgm:pt modelId="{B37D2A6C-D11F-4F85-8868-484C72903BA7}" type="sibTrans" cxnId="{AE30851F-E47D-44F5-8104-6825BCCE221F}">
      <dgm:prSet/>
      <dgm:spPr/>
      <dgm:t>
        <a:bodyPr/>
        <a:lstStyle/>
        <a:p>
          <a:endParaRPr lang="en-US"/>
        </a:p>
      </dgm:t>
    </dgm:pt>
    <dgm:pt modelId="{D24D7CAF-CD91-467E-A332-D484337ED357}">
      <dgm:prSet/>
      <dgm:spPr/>
      <dgm:t>
        <a:bodyPr/>
        <a:lstStyle/>
        <a:p>
          <a:pPr rtl="0"/>
          <a:r>
            <a:rPr lang="en-US" baseline="0" dirty="0" smtClean="0"/>
            <a:t>Animate the Lines</a:t>
          </a:r>
          <a:endParaRPr lang="en-US" dirty="0"/>
        </a:p>
      </dgm:t>
    </dgm:pt>
    <dgm:pt modelId="{F52A0C5C-8247-4C82-B15E-57699E820D61}" type="parTrans" cxnId="{31ECB545-F7D1-43BD-8A0D-FEA15E38F904}">
      <dgm:prSet/>
      <dgm:spPr/>
      <dgm:t>
        <a:bodyPr/>
        <a:lstStyle/>
        <a:p>
          <a:endParaRPr lang="en-US"/>
        </a:p>
      </dgm:t>
    </dgm:pt>
    <dgm:pt modelId="{3B664998-A700-4030-9824-6E77F3ABD420}" type="sibTrans" cxnId="{31ECB545-F7D1-43BD-8A0D-FEA15E38F904}">
      <dgm:prSet/>
      <dgm:spPr/>
      <dgm:t>
        <a:bodyPr/>
        <a:lstStyle/>
        <a:p>
          <a:endParaRPr lang="en-US"/>
        </a:p>
      </dgm:t>
    </dgm:pt>
    <dgm:pt modelId="{EDDE0CA7-9EEF-47E6-B5AC-3405AC8567DF}">
      <dgm:prSet/>
      <dgm:spPr/>
      <dgm:t>
        <a:bodyPr/>
        <a:lstStyle/>
        <a:p>
          <a:pPr rtl="0"/>
          <a:r>
            <a:rPr lang="en-US" baseline="0" dirty="0" smtClean="0"/>
            <a:t>Insert other objects</a:t>
          </a:r>
          <a:endParaRPr lang="en-US" baseline="0" dirty="0"/>
        </a:p>
      </dgm:t>
    </dgm:pt>
    <dgm:pt modelId="{674C3C56-E67B-40A1-94F5-AAF3A0B80A77}" type="parTrans" cxnId="{89B37214-DB58-4641-9E99-ED694B371FEE}">
      <dgm:prSet/>
      <dgm:spPr/>
      <dgm:t>
        <a:bodyPr/>
        <a:lstStyle/>
        <a:p>
          <a:endParaRPr lang="en-US"/>
        </a:p>
      </dgm:t>
    </dgm:pt>
    <dgm:pt modelId="{6D69D7CB-4C12-49E1-B221-F162A783D425}" type="sibTrans" cxnId="{89B37214-DB58-4641-9E99-ED694B371FEE}">
      <dgm:prSet/>
      <dgm:spPr/>
      <dgm:t>
        <a:bodyPr/>
        <a:lstStyle/>
        <a:p>
          <a:endParaRPr lang="en-US"/>
        </a:p>
      </dgm:t>
    </dgm:pt>
    <dgm:pt modelId="{9B42FCB6-ECAD-4B18-A6FC-2C4F974874D7}" type="pres">
      <dgm:prSet presAssocID="{F0E5F7D0-D8A0-4FF6-B693-A19FADA9940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2DDE07-AACA-4001-A813-6298B7BBBF23}" type="pres">
      <dgm:prSet presAssocID="{F0E5F7D0-D8A0-4FF6-B693-A19FADA99406}" presName="dummyMaxCanvas" presStyleCnt="0">
        <dgm:presLayoutVars/>
      </dgm:prSet>
      <dgm:spPr/>
    </dgm:pt>
    <dgm:pt modelId="{5A03106D-FFFF-43DD-BEE8-C99E7EF73BEC}" type="pres">
      <dgm:prSet presAssocID="{F0E5F7D0-D8A0-4FF6-B693-A19FADA9940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35199-8BD4-4A26-86CA-A89BC3445086}" type="pres">
      <dgm:prSet presAssocID="{F0E5F7D0-D8A0-4FF6-B693-A19FADA9940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758847-C817-4B2D-88D6-6F24D4A0E30B}" type="pres">
      <dgm:prSet presAssocID="{F0E5F7D0-D8A0-4FF6-B693-A19FADA9940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A4912-8D72-48BA-89CB-94507DBA9879}" type="pres">
      <dgm:prSet presAssocID="{F0E5F7D0-D8A0-4FF6-B693-A19FADA9940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06FB3-687C-44A9-8298-D0D219789E1D}" type="pres">
      <dgm:prSet presAssocID="{F0E5F7D0-D8A0-4FF6-B693-A19FADA9940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1ADED-A4C5-4954-A8C5-76C063578C06}" type="pres">
      <dgm:prSet presAssocID="{F0E5F7D0-D8A0-4FF6-B693-A19FADA9940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713E4-F3B3-462D-B783-DAC57A73CEE5}" type="pres">
      <dgm:prSet presAssocID="{F0E5F7D0-D8A0-4FF6-B693-A19FADA9940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8FACA-E35C-4E0E-9B80-B224E3F92941}" type="pres">
      <dgm:prSet presAssocID="{F0E5F7D0-D8A0-4FF6-B693-A19FADA9940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8D24AC-0FAC-460B-B6A9-FE4D9EC334F9}" type="pres">
      <dgm:prSet presAssocID="{F0E5F7D0-D8A0-4FF6-B693-A19FADA9940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84A28-F8D8-42B0-8740-A6BF98B9F6F6}" type="pres">
      <dgm:prSet presAssocID="{F0E5F7D0-D8A0-4FF6-B693-A19FADA9940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442C6-658C-470B-B96D-9CA235CFED70}" type="pres">
      <dgm:prSet presAssocID="{F0E5F7D0-D8A0-4FF6-B693-A19FADA9940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1A4EB9-545C-4C44-ABD4-4E6D75CA6C7E}" srcId="{F0E5F7D0-D8A0-4FF6-B693-A19FADA99406}" destId="{2DF167A2-19D0-4B2B-B904-501C874ED04F}" srcOrd="0" destOrd="0" parTransId="{4ADAA989-3F4E-4DB0-B739-E23246AA4DFB}" sibTransId="{73C56459-D490-4783-BF72-599159545600}"/>
    <dgm:cxn modelId="{CCB56D8D-5828-49A0-BFCC-A5BFE651AAC1}" type="presOf" srcId="{2DF167A2-19D0-4B2B-B904-501C874ED04F}" destId="{2A28FACA-E35C-4E0E-9B80-B224E3F92941}" srcOrd="1" destOrd="0" presId="urn:microsoft.com/office/officeart/2005/8/layout/vProcess5"/>
    <dgm:cxn modelId="{28E45570-A1A1-478A-9B94-78E44052F295}" type="presOf" srcId="{D24D7CAF-CD91-467E-A332-D484337ED357}" destId="{AA758847-C817-4B2D-88D6-6F24D4A0E30B}" srcOrd="0" destOrd="0" presId="urn:microsoft.com/office/officeart/2005/8/layout/vProcess5"/>
    <dgm:cxn modelId="{AE30851F-E47D-44F5-8104-6825BCCE221F}" srcId="{F0E5F7D0-D8A0-4FF6-B693-A19FADA99406}" destId="{C07A177A-66DA-4B87-A99F-47F44AFE6C38}" srcOrd="1" destOrd="0" parTransId="{C9894AA4-050A-415B-9C60-018423684A39}" sibTransId="{B37D2A6C-D11F-4F85-8868-484C72903BA7}"/>
    <dgm:cxn modelId="{BC582E2C-3354-4698-B9A2-B3AD6268BC24}" type="presOf" srcId="{F0E5F7D0-D8A0-4FF6-B693-A19FADA99406}" destId="{9B42FCB6-ECAD-4B18-A6FC-2C4F974874D7}" srcOrd="0" destOrd="0" presId="urn:microsoft.com/office/officeart/2005/8/layout/vProcess5"/>
    <dgm:cxn modelId="{89B37214-DB58-4641-9E99-ED694B371FEE}" srcId="{F0E5F7D0-D8A0-4FF6-B693-A19FADA99406}" destId="{EDDE0CA7-9EEF-47E6-B5AC-3405AC8567DF}" srcOrd="3" destOrd="0" parTransId="{674C3C56-E67B-40A1-94F5-AAF3A0B80A77}" sibTransId="{6D69D7CB-4C12-49E1-B221-F162A783D425}"/>
    <dgm:cxn modelId="{0EB6B78B-9EE1-4900-B876-EBA65589AF7E}" type="presOf" srcId="{2DF167A2-19D0-4B2B-B904-501C874ED04F}" destId="{5A03106D-FFFF-43DD-BEE8-C99E7EF73BEC}" srcOrd="0" destOrd="0" presId="urn:microsoft.com/office/officeart/2005/8/layout/vProcess5"/>
    <dgm:cxn modelId="{46797729-B12B-4F9A-97AB-50E9FE10D13F}" type="presOf" srcId="{EDDE0CA7-9EEF-47E6-B5AC-3405AC8567DF}" destId="{51E442C6-658C-470B-B96D-9CA235CFED70}" srcOrd="1" destOrd="0" presId="urn:microsoft.com/office/officeart/2005/8/layout/vProcess5"/>
    <dgm:cxn modelId="{31ECB545-F7D1-43BD-8A0D-FEA15E38F904}" srcId="{F0E5F7D0-D8A0-4FF6-B693-A19FADA99406}" destId="{D24D7CAF-CD91-467E-A332-D484337ED357}" srcOrd="2" destOrd="0" parTransId="{F52A0C5C-8247-4C82-B15E-57699E820D61}" sibTransId="{3B664998-A700-4030-9824-6E77F3ABD420}"/>
    <dgm:cxn modelId="{F28351F1-7484-4FA5-B024-C59CD4DAA184}" type="presOf" srcId="{B37D2A6C-D11F-4F85-8868-484C72903BA7}" destId="{FD61ADED-A4C5-4954-A8C5-76C063578C06}" srcOrd="0" destOrd="0" presId="urn:microsoft.com/office/officeart/2005/8/layout/vProcess5"/>
    <dgm:cxn modelId="{EB0E2E41-CF37-4C56-9B7D-C8E0D7455A20}" type="presOf" srcId="{D24D7CAF-CD91-467E-A332-D484337ED357}" destId="{67D84A28-F8D8-42B0-8740-A6BF98B9F6F6}" srcOrd="1" destOrd="0" presId="urn:microsoft.com/office/officeart/2005/8/layout/vProcess5"/>
    <dgm:cxn modelId="{79EE04F8-09D9-40F4-B529-D62CBCD24C81}" type="presOf" srcId="{3B664998-A700-4030-9824-6E77F3ABD420}" destId="{DEC713E4-F3B3-462D-B783-DAC57A73CEE5}" srcOrd="0" destOrd="0" presId="urn:microsoft.com/office/officeart/2005/8/layout/vProcess5"/>
    <dgm:cxn modelId="{45A72E0C-12A1-4803-9C2A-5094FDB26918}" type="presOf" srcId="{C07A177A-66DA-4B87-A99F-47F44AFE6C38}" destId="{398D24AC-0FAC-460B-B6A9-FE4D9EC334F9}" srcOrd="1" destOrd="0" presId="urn:microsoft.com/office/officeart/2005/8/layout/vProcess5"/>
    <dgm:cxn modelId="{F4539691-4AA0-4C0F-B9E8-DDF19C286483}" type="presOf" srcId="{EDDE0CA7-9EEF-47E6-B5AC-3405AC8567DF}" destId="{D6BA4912-8D72-48BA-89CB-94507DBA9879}" srcOrd="0" destOrd="0" presId="urn:microsoft.com/office/officeart/2005/8/layout/vProcess5"/>
    <dgm:cxn modelId="{AAE09C06-F7AF-4E49-899F-D3A311C307BD}" type="presOf" srcId="{C07A177A-66DA-4B87-A99F-47F44AFE6C38}" destId="{ECE35199-8BD4-4A26-86CA-A89BC3445086}" srcOrd="0" destOrd="0" presId="urn:microsoft.com/office/officeart/2005/8/layout/vProcess5"/>
    <dgm:cxn modelId="{C8E4E73C-DE48-4DB7-99C4-AD95FB4B0F2B}" type="presOf" srcId="{73C56459-D490-4783-BF72-599159545600}" destId="{32B06FB3-687C-44A9-8298-D0D219789E1D}" srcOrd="0" destOrd="0" presId="urn:microsoft.com/office/officeart/2005/8/layout/vProcess5"/>
    <dgm:cxn modelId="{EC583A3C-0498-43EE-B22E-0746E142B30B}" type="presParOf" srcId="{9B42FCB6-ECAD-4B18-A6FC-2C4F974874D7}" destId="{EC2DDE07-AACA-4001-A813-6298B7BBBF23}" srcOrd="0" destOrd="0" presId="urn:microsoft.com/office/officeart/2005/8/layout/vProcess5"/>
    <dgm:cxn modelId="{630F406F-80F3-4F8D-A158-F0B8A570C60C}" type="presParOf" srcId="{9B42FCB6-ECAD-4B18-A6FC-2C4F974874D7}" destId="{5A03106D-FFFF-43DD-BEE8-C99E7EF73BEC}" srcOrd="1" destOrd="0" presId="urn:microsoft.com/office/officeart/2005/8/layout/vProcess5"/>
    <dgm:cxn modelId="{BDD44BF8-DCB9-491C-A7ED-037742561AFF}" type="presParOf" srcId="{9B42FCB6-ECAD-4B18-A6FC-2C4F974874D7}" destId="{ECE35199-8BD4-4A26-86CA-A89BC3445086}" srcOrd="2" destOrd="0" presId="urn:microsoft.com/office/officeart/2005/8/layout/vProcess5"/>
    <dgm:cxn modelId="{BDFFB85A-7119-4DD2-835E-E5C8456368EE}" type="presParOf" srcId="{9B42FCB6-ECAD-4B18-A6FC-2C4F974874D7}" destId="{AA758847-C817-4B2D-88D6-6F24D4A0E30B}" srcOrd="3" destOrd="0" presId="urn:microsoft.com/office/officeart/2005/8/layout/vProcess5"/>
    <dgm:cxn modelId="{96EE509C-FB78-4C0E-B7E2-173C6801E237}" type="presParOf" srcId="{9B42FCB6-ECAD-4B18-A6FC-2C4F974874D7}" destId="{D6BA4912-8D72-48BA-89CB-94507DBA9879}" srcOrd="4" destOrd="0" presId="urn:microsoft.com/office/officeart/2005/8/layout/vProcess5"/>
    <dgm:cxn modelId="{F9A23E8F-74C7-467A-857D-67362D5C1F43}" type="presParOf" srcId="{9B42FCB6-ECAD-4B18-A6FC-2C4F974874D7}" destId="{32B06FB3-687C-44A9-8298-D0D219789E1D}" srcOrd="5" destOrd="0" presId="urn:microsoft.com/office/officeart/2005/8/layout/vProcess5"/>
    <dgm:cxn modelId="{85823D6E-31A2-4E8E-BF83-1D5126822832}" type="presParOf" srcId="{9B42FCB6-ECAD-4B18-A6FC-2C4F974874D7}" destId="{FD61ADED-A4C5-4954-A8C5-76C063578C06}" srcOrd="6" destOrd="0" presId="urn:microsoft.com/office/officeart/2005/8/layout/vProcess5"/>
    <dgm:cxn modelId="{714F6039-BADC-45B2-84D9-428B24B41B51}" type="presParOf" srcId="{9B42FCB6-ECAD-4B18-A6FC-2C4F974874D7}" destId="{DEC713E4-F3B3-462D-B783-DAC57A73CEE5}" srcOrd="7" destOrd="0" presId="urn:microsoft.com/office/officeart/2005/8/layout/vProcess5"/>
    <dgm:cxn modelId="{FF7C5CE2-4125-4F50-805F-B15A95935BE9}" type="presParOf" srcId="{9B42FCB6-ECAD-4B18-A6FC-2C4F974874D7}" destId="{2A28FACA-E35C-4E0E-9B80-B224E3F92941}" srcOrd="8" destOrd="0" presId="urn:microsoft.com/office/officeart/2005/8/layout/vProcess5"/>
    <dgm:cxn modelId="{FBC28ED9-C401-4BC2-92AB-166ABACBD092}" type="presParOf" srcId="{9B42FCB6-ECAD-4B18-A6FC-2C4F974874D7}" destId="{398D24AC-0FAC-460B-B6A9-FE4D9EC334F9}" srcOrd="9" destOrd="0" presId="urn:microsoft.com/office/officeart/2005/8/layout/vProcess5"/>
    <dgm:cxn modelId="{2BFDAB26-079B-4626-9AE0-9583AB976FD2}" type="presParOf" srcId="{9B42FCB6-ECAD-4B18-A6FC-2C4F974874D7}" destId="{67D84A28-F8D8-42B0-8740-A6BF98B9F6F6}" srcOrd="10" destOrd="0" presId="urn:microsoft.com/office/officeart/2005/8/layout/vProcess5"/>
    <dgm:cxn modelId="{4A51BD57-4413-4C6F-B340-7D95EB6162B6}" type="presParOf" srcId="{9B42FCB6-ECAD-4B18-A6FC-2C4F974874D7}" destId="{51E442C6-658C-470B-B96D-9CA235CFED7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E5F7D0-D8A0-4FF6-B693-A19FADA99406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DF167A2-19D0-4B2B-B904-501C874ED04F}">
      <dgm:prSet/>
      <dgm:spPr/>
      <dgm:t>
        <a:bodyPr/>
        <a:lstStyle/>
        <a:p>
          <a:pPr rtl="0"/>
          <a:r>
            <a:rPr lang="en-US" baseline="0" dirty="0" smtClean="0"/>
            <a:t>Prepare the Background</a:t>
          </a:r>
          <a:endParaRPr lang="en-US" dirty="0"/>
        </a:p>
      </dgm:t>
    </dgm:pt>
    <dgm:pt modelId="{4ADAA989-3F4E-4DB0-B739-E23246AA4DFB}" type="parTrans" cxnId="{D51A4EB9-545C-4C44-ABD4-4E6D75CA6C7E}">
      <dgm:prSet/>
      <dgm:spPr/>
      <dgm:t>
        <a:bodyPr/>
        <a:lstStyle/>
        <a:p>
          <a:endParaRPr lang="en-US"/>
        </a:p>
      </dgm:t>
    </dgm:pt>
    <dgm:pt modelId="{73C56459-D490-4783-BF72-599159545600}" type="sibTrans" cxnId="{D51A4EB9-545C-4C44-ABD4-4E6D75CA6C7E}">
      <dgm:prSet/>
      <dgm:spPr/>
      <dgm:t>
        <a:bodyPr/>
        <a:lstStyle/>
        <a:p>
          <a:endParaRPr lang="en-US"/>
        </a:p>
      </dgm:t>
    </dgm:pt>
    <dgm:pt modelId="{C07A177A-66DA-4B87-A99F-47F44AFE6C38}">
      <dgm:prSet/>
      <dgm:spPr/>
      <dgm:t>
        <a:bodyPr/>
        <a:lstStyle/>
        <a:p>
          <a:pPr rtl="0"/>
          <a:r>
            <a:rPr lang="en-US" baseline="0" dirty="0" smtClean="0"/>
            <a:t>Insert Object</a:t>
          </a:r>
          <a:endParaRPr lang="en-US" dirty="0"/>
        </a:p>
      </dgm:t>
    </dgm:pt>
    <dgm:pt modelId="{C9894AA4-050A-415B-9C60-018423684A39}" type="parTrans" cxnId="{AE30851F-E47D-44F5-8104-6825BCCE221F}">
      <dgm:prSet/>
      <dgm:spPr/>
      <dgm:t>
        <a:bodyPr/>
        <a:lstStyle/>
        <a:p>
          <a:endParaRPr lang="en-US"/>
        </a:p>
      </dgm:t>
    </dgm:pt>
    <dgm:pt modelId="{B37D2A6C-D11F-4F85-8868-484C72903BA7}" type="sibTrans" cxnId="{AE30851F-E47D-44F5-8104-6825BCCE221F}">
      <dgm:prSet/>
      <dgm:spPr/>
      <dgm:t>
        <a:bodyPr/>
        <a:lstStyle/>
        <a:p>
          <a:endParaRPr lang="en-US"/>
        </a:p>
      </dgm:t>
    </dgm:pt>
    <dgm:pt modelId="{D24D7CAF-CD91-467E-A332-D484337ED357}">
      <dgm:prSet/>
      <dgm:spPr/>
      <dgm:t>
        <a:bodyPr/>
        <a:lstStyle/>
        <a:p>
          <a:pPr rtl="0"/>
          <a:r>
            <a:rPr lang="en-US" baseline="0" dirty="0" smtClean="0"/>
            <a:t>Animate Objects</a:t>
          </a:r>
          <a:endParaRPr lang="en-US" dirty="0"/>
        </a:p>
      </dgm:t>
    </dgm:pt>
    <dgm:pt modelId="{F52A0C5C-8247-4C82-B15E-57699E820D61}" type="parTrans" cxnId="{31ECB545-F7D1-43BD-8A0D-FEA15E38F904}">
      <dgm:prSet/>
      <dgm:spPr/>
      <dgm:t>
        <a:bodyPr/>
        <a:lstStyle/>
        <a:p>
          <a:endParaRPr lang="en-US"/>
        </a:p>
      </dgm:t>
    </dgm:pt>
    <dgm:pt modelId="{3B664998-A700-4030-9824-6E77F3ABD420}" type="sibTrans" cxnId="{31ECB545-F7D1-43BD-8A0D-FEA15E38F904}">
      <dgm:prSet/>
      <dgm:spPr/>
      <dgm:t>
        <a:bodyPr/>
        <a:lstStyle/>
        <a:p>
          <a:endParaRPr lang="en-US"/>
        </a:p>
      </dgm:t>
    </dgm:pt>
    <dgm:pt modelId="{9B42FCB6-ECAD-4B18-A6FC-2C4F974874D7}" type="pres">
      <dgm:prSet presAssocID="{F0E5F7D0-D8A0-4FF6-B693-A19FADA9940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2DDE07-AACA-4001-A813-6298B7BBBF23}" type="pres">
      <dgm:prSet presAssocID="{F0E5F7D0-D8A0-4FF6-B693-A19FADA99406}" presName="dummyMaxCanvas" presStyleCnt="0">
        <dgm:presLayoutVars/>
      </dgm:prSet>
      <dgm:spPr/>
    </dgm:pt>
    <dgm:pt modelId="{4191DB41-4136-4625-9785-043990E2ADB3}" type="pres">
      <dgm:prSet presAssocID="{F0E5F7D0-D8A0-4FF6-B693-A19FADA9940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6B90B-D1D5-4E67-BB2F-90F844A5FBB2}" type="pres">
      <dgm:prSet presAssocID="{F0E5F7D0-D8A0-4FF6-B693-A19FADA9940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C71DE5-B26C-4C07-B934-042FD8B40D6A}" type="pres">
      <dgm:prSet presAssocID="{F0E5F7D0-D8A0-4FF6-B693-A19FADA9940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7436FF-2E1B-40D8-946A-B7F70FB7D9EE}" type="pres">
      <dgm:prSet presAssocID="{F0E5F7D0-D8A0-4FF6-B693-A19FADA9940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956F2-E29D-46BB-9177-FE27FF2F9216}" type="pres">
      <dgm:prSet presAssocID="{F0E5F7D0-D8A0-4FF6-B693-A19FADA9940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814A4-CE45-4A3B-AA9D-7CD1097A69A0}" type="pres">
      <dgm:prSet presAssocID="{F0E5F7D0-D8A0-4FF6-B693-A19FADA9940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338E7-A56C-40B6-8682-DFE46FE96BB4}" type="pres">
      <dgm:prSet presAssocID="{F0E5F7D0-D8A0-4FF6-B693-A19FADA9940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CD65C-179B-4943-A38E-1F781AC333EE}" type="pres">
      <dgm:prSet presAssocID="{F0E5F7D0-D8A0-4FF6-B693-A19FADA9940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9D1ED4-A263-4C58-A284-1A5A5CE96A5C}" type="presOf" srcId="{C07A177A-66DA-4B87-A99F-47F44AFE6C38}" destId="{7C9338E7-A56C-40B6-8682-DFE46FE96BB4}" srcOrd="1" destOrd="0" presId="urn:microsoft.com/office/officeart/2005/8/layout/vProcess5"/>
    <dgm:cxn modelId="{53409CEC-8A44-43D2-8A42-D1691B225A83}" type="presOf" srcId="{D24D7CAF-CD91-467E-A332-D484337ED357}" destId="{A34CD65C-179B-4943-A38E-1F781AC333EE}" srcOrd="1" destOrd="0" presId="urn:microsoft.com/office/officeart/2005/8/layout/vProcess5"/>
    <dgm:cxn modelId="{A045CDF3-09BE-48CF-A502-D84748D2C4F3}" type="presOf" srcId="{F0E5F7D0-D8A0-4FF6-B693-A19FADA99406}" destId="{9B42FCB6-ECAD-4B18-A6FC-2C4F974874D7}" srcOrd="0" destOrd="0" presId="urn:microsoft.com/office/officeart/2005/8/layout/vProcess5"/>
    <dgm:cxn modelId="{C51823CF-CD5D-4AF5-83ED-CF68FD77C1B9}" type="presOf" srcId="{D24D7CAF-CD91-467E-A332-D484337ED357}" destId="{03C71DE5-B26C-4C07-B934-042FD8B40D6A}" srcOrd="0" destOrd="0" presId="urn:microsoft.com/office/officeart/2005/8/layout/vProcess5"/>
    <dgm:cxn modelId="{0C1D3C72-77F0-4BE5-91D1-61952E17F1C8}" type="presOf" srcId="{73C56459-D490-4783-BF72-599159545600}" destId="{5C7436FF-2E1B-40D8-946A-B7F70FB7D9EE}" srcOrd="0" destOrd="0" presId="urn:microsoft.com/office/officeart/2005/8/layout/vProcess5"/>
    <dgm:cxn modelId="{8476FD49-29ED-4802-BE70-AAA9A053CA98}" type="presOf" srcId="{C07A177A-66DA-4B87-A99F-47F44AFE6C38}" destId="{B3E6B90B-D1D5-4E67-BB2F-90F844A5FBB2}" srcOrd="0" destOrd="0" presId="urn:microsoft.com/office/officeart/2005/8/layout/vProcess5"/>
    <dgm:cxn modelId="{D51A4EB9-545C-4C44-ABD4-4E6D75CA6C7E}" srcId="{F0E5F7D0-D8A0-4FF6-B693-A19FADA99406}" destId="{2DF167A2-19D0-4B2B-B904-501C874ED04F}" srcOrd="0" destOrd="0" parTransId="{4ADAA989-3F4E-4DB0-B739-E23246AA4DFB}" sibTransId="{73C56459-D490-4783-BF72-599159545600}"/>
    <dgm:cxn modelId="{E4332AD7-87D4-47B8-80CC-E40C12842C05}" type="presOf" srcId="{2DF167A2-19D0-4B2B-B904-501C874ED04F}" destId="{4191DB41-4136-4625-9785-043990E2ADB3}" srcOrd="0" destOrd="0" presId="urn:microsoft.com/office/officeart/2005/8/layout/vProcess5"/>
    <dgm:cxn modelId="{31ECB545-F7D1-43BD-8A0D-FEA15E38F904}" srcId="{F0E5F7D0-D8A0-4FF6-B693-A19FADA99406}" destId="{D24D7CAF-CD91-467E-A332-D484337ED357}" srcOrd="2" destOrd="0" parTransId="{F52A0C5C-8247-4C82-B15E-57699E820D61}" sibTransId="{3B664998-A700-4030-9824-6E77F3ABD420}"/>
    <dgm:cxn modelId="{A03BBC30-D270-4CC9-830E-5AB0D8192AD9}" type="presOf" srcId="{B37D2A6C-D11F-4F85-8868-484C72903BA7}" destId="{AC0956F2-E29D-46BB-9177-FE27FF2F9216}" srcOrd="0" destOrd="0" presId="urn:microsoft.com/office/officeart/2005/8/layout/vProcess5"/>
    <dgm:cxn modelId="{2F787771-D9E8-4A6E-A905-6B0BF81AD204}" type="presOf" srcId="{2DF167A2-19D0-4B2B-B904-501C874ED04F}" destId="{7F2814A4-CE45-4A3B-AA9D-7CD1097A69A0}" srcOrd="1" destOrd="0" presId="urn:microsoft.com/office/officeart/2005/8/layout/vProcess5"/>
    <dgm:cxn modelId="{AE30851F-E47D-44F5-8104-6825BCCE221F}" srcId="{F0E5F7D0-D8A0-4FF6-B693-A19FADA99406}" destId="{C07A177A-66DA-4B87-A99F-47F44AFE6C38}" srcOrd="1" destOrd="0" parTransId="{C9894AA4-050A-415B-9C60-018423684A39}" sibTransId="{B37D2A6C-D11F-4F85-8868-484C72903BA7}"/>
    <dgm:cxn modelId="{F9FEB08E-2641-4944-BA52-D00A982A368F}" type="presParOf" srcId="{9B42FCB6-ECAD-4B18-A6FC-2C4F974874D7}" destId="{EC2DDE07-AACA-4001-A813-6298B7BBBF23}" srcOrd="0" destOrd="0" presId="urn:microsoft.com/office/officeart/2005/8/layout/vProcess5"/>
    <dgm:cxn modelId="{1515CB70-A262-4C7E-B2D6-4986CE8D7BB6}" type="presParOf" srcId="{9B42FCB6-ECAD-4B18-A6FC-2C4F974874D7}" destId="{4191DB41-4136-4625-9785-043990E2ADB3}" srcOrd="1" destOrd="0" presId="urn:microsoft.com/office/officeart/2005/8/layout/vProcess5"/>
    <dgm:cxn modelId="{8054F626-CA2E-46B1-A528-6BF3CEC005FE}" type="presParOf" srcId="{9B42FCB6-ECAD-4B18-A6FC-2C4F974874D7}" destId="{B3E6B90B-D1D5-4E67-BB2F-90F844A5FBB2}" srcOrd="2" destOrd="0" presId="urn:microsoft.com/office/officeart/2005/8/layout/vProcess5"/>
    <dgm:cxn modelId="{5F3219AC-A652-47A6-87A9-BDC350D0DB01}" type="presParOf" srcId="{9B42FCB6-ECAD-4B18-A6FC-2C4F974874D7}" destId="{03C71DE5-B26C-4C07-B934-042FD8B40D6A}" srcOrd="3" destOrd="0" presId="urn:microsoft.com/office/officeart/2005/8/layout/vProcess5"/>
    <dgm:cxn modelId="{3BFA294B-32DA-4182-B72B-96F441BFC1FD}" type="presParOf" srcId="{9B42FCB6-ECAD-4B18-A6FC-2C4F974874D7}" destId="{5C7436FF-2E1B-40D8-946A-B7F70FB7D9EE}" srcOrd="4" destOrd="0" presId="urn:microsoft.com/office/officeart/2005/8/layout/vProcess5"/>
    <dgm:cxn modelId="{7600500F-2033-4020-9238-9A8C4CE329CA}" type="presParOf" srcId="{9B42FCB6-ECAD-4B18-A6FC-2C4F974874D7}" destId="{AC0956F2-E29D-46BB-9177-FE27FF2F9216}" srcOrd="5" destOrd="0" presId="urn:microsoft.com/office/officeart/2005/8/layout/vProcess5"/>
    <dgm:cxn modelId="{2C11DE19-2492-4968-B9DE-7D30425E2B69}" type="presParOf" srcId="{9B42FCB6-ECAD-4B18-A6FC-2C4F974874D7}" destId="{7F2814A4-CE45-4A3B-AA9D-7CD1097A69A0}" srcOrd="6" destOrd="0" presId="urn:microsoft.com/office/officeart/2005/8/layout/vProcess5"/>
    <dgm:cxn modelId="{27603EED-28F9-4AB7-BB4C-9DD39485A764}" type="presParOf" srcId="{9B42FCB6-ECAD-4B18-A6FC-2C4F974874D7}" destId="{7C9338E7-A56C-40B6-8682-DFE46FE96BB4}" srcOrd="7" destOrd="0" presId="urn:microsoft.com/office/officeart/2005/8/layout/vProcess5"/>
    <dgm:cxn modelId="{7BE9BFB4-9074-4456-97A0-4CBBCE150306}" type="presParOf" srcId="{9B42FCB6-ECAD-4B18-A6FC-2C4F974874D7}" destId="{A34CD65C-179B-4943-A38E-1F781AC333E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FF8B68-1B18-47E3-A8FE-D0E8E6DAC869}">
      <dsp:nvSpPr>
        <dsp:cNvPr id="0" name=""/>
        <dsp:cNvSpPr/>
      </dsp:nvSpPr>
      <dsp:spPr>
        <a:xfrm>
          <a:off x="0" y="795600"/>
          <a:ext cx="7391400" cy="1260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389D90-0C33-4C2C-80E1-4C8B4D68DBF0}">
      <dsp:nvSpPr>
        <dsp:cNvPr id="0" name=""/>
        <dsp:cNvSpPr/>
      </dsp:nvSpPr>
      <dsp:spPr>
        <a:xfrm>
          <a:off x="369570" y="47700"/>
          <a:ext cx="5173980" cy="1476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25400" dist="254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Common Mistakes </a:t>
          </a:r>
          <a:endParaRPr lang="en-US" sz="4400" kern="1200" dirty="0"/>
        </a:p>
      </dsp:txBody>
      <dsp:txXfrm>
        <a:off x="369570" y="47700"/>
        <a:ext cx="5173980" cy="1476000"/>
      </dsp:txXfrm>
    </dsp:sp>
    <dsp:sp modelId="{E9D23E52-F052-41A3-8D6B-82D1B8078D77}">
      <dsp:nvSpPr>
        <dsp:cNvPr id="0" name=""/>
        <dsp:cNvSpPr/>
      </dsp:nvSpPr>
      <dsp:spPr>
        <a:xfrm>
          <a:off x="0" y="3063600"/>
          <a:ext cx="7391400" cy="1260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540F5-9AAE-4642-84DA-E05E5BA142FE}">
      <dsp:nvSpPr>
        <dsp:cNvPr id="0" name=""/>
        <dsp:cNvSpPr/>
      </dsp:nvSpPr>
      <dsp:spPr>
        <a:xfrm>
          <a:off x="369570" y="2315700"/>
          <a:ext cx="5173980" cy="1476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25400" dist="254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Smart Art &amp; Links</a:t>
          </a:r>
          <a:endParaRPr lang="en-US" sz="4000" kern="1200" dirty="0"/>
        </a:p>
      </dsp:txBody>
      <dsp:txXfrm>
        <a:off x="369570" y="2315700"/>
        <a:ext cx="5173980" cy="1476000"/>
      </dsp:txXfrm>
    </dsp:sp>
    <dsp:sp modelId="{BA676C3D-BFD1-49EC-9529-D92703D19C08}">
      <dsp:nvSpPr>
        <dsp:cNvPr id="0" name=""/>
        <dsp:cNvSpPr/>
      </dsp:nvSpPr>
      <dsp:spPr>
        <a:xfrm>
          <a:off x="0" y="5321699"/>
          <a:ext cx="7391400" cy="1260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E016AC-90EB-40BE-BBB4-797AAC69E0E9}">
      <dsp:nvSpPr>
        <dsp:cNvPr id="0" name=""/>
        <dsp:cNvSpPr/>
      </dsp:nvSpPr>
      <dsp:spPr>
        <a:xfrm>
          <a:off x="369570" y="4583700"/>
          <a:ext cx="5173980" cy="1476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25400" dist="254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Animation</a:t>
          </a:r>
          <a:endParaRPr lang="en-US" sz="4400" kern="1200" dirty="0"/>
        </a:p>
      </dsp:txBody>
      <dsp:txXfrm>
        <a:off x="369570" y="4583700"/>
        <a:ext cx="5173980" cy="1476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964DDF-65C5-421A-AA80-0D2762EDB6D7}">
      <dsp:nvSpPr>
        <dsp:cNvPr id="0" name=""/>
        <dsp:cNvSpPr/>
      </dsp:nvSpPr>
      <dsp:spPr>
        <a:xfrm>
          <a:off x="2379359" y="1041198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508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23511" y="1084187"/>
        <a:ext cx="27310" cy="5462"/>
      </dsp:txXfrm>
    </dsp:sp>
    <dsp:sp modelId="{7D0CF2C4-4D94-4576-9CC1-4441F64EB228}">
      <dsp:nvSpPr>
        <dsp:cNvPr id="0" name=""/>
        <dsp:cNvSpPr/>
      </dsp:nvSpPr>
      <dsp:spPr>
        <a:xfrm>
          <a:off x="6308" y="374463"/>
          <a:ext cx="2374850" cy="14249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Gather Vehicle Information 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6308" y="374463"/>
        <a:ext cx="2374850" cy="1424910"/>
      </dsp:txXfrm>
    </dsp:sp>
    <dsp:sp modelId="{888CE6D1-67AD-498D-8794-11DFDE93F43C}">
      <dsp:nvSpPr>
        <dsp:cNvPr id="0" name=""/>
        <dsp:cNvSpPr/>
      </dsp:nvSpPr>
      <dsp:spPr>
        <a:xfrm>
          <a:off x="5300425" y="1041198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508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44577" y="1084187"/>
        <a:ext cx="27310" cy="5462"/>
      </dsp:txXfrm>
    </dsp:sp>
    <dsp:sp modelId="{1CF071CD-6749-42D1-A7F3-830C88705ADD}">
      <dsp:nvSpPr>
        <dsp:cNvPr id="0" name=""/>
        <dsp:cNvSpPr/>
      </dsp:nvSpPr>
      <dsp:spPr>
        <a:xfrm>
          <a:off x="2927374" y="374463"/>
          <a:ext cx="2374850" cy="1424910"/>
        </a:xfrm>
        <a:prstGeom prst="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Verify the Complaint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2927374" y="374463"/>
        <a:ext cx="2374850" cy="1424910"/>
      </dsp:txXfrm>
    </dsp:sp>
    <dsp:sp modelId="{3A0F5566-0CFB-44DA-B69B-C9E9934C92B3}">
      <dsp:nvSpPr>
        <dsp:cNvPr id="0" name=""/>
        <dsp:cNvSpPr/>
      </dsp:nvSpPr>
      <dsp:spPr>
        <a:xfrm>
          <a:off x="1193734" y="1797573"/>
          <a:ext cx="5842131" cy="515615"/>
        </a:xfrm>
        <a:custGeom>
          <a:avLst/>
          <a:gdLst/>
          <a:ahLst/>
          <a:cxnLst/>
          <a:rect l="0" t="0" r="0" b="0"/>
          <a:pathLst>
            <a:path>
              <a:moveTo>
                <a:pt x="5842131" y="0"/>
              </a:moveTo>
              <a:lnTo>
                <a:pt x="5842131" y="274907"/>
              </a:lnTo>
              <a:lnTo>
                <a:pt x="0" y="274907"/>
              </a:lnTo>
              <a:lnTo>
                <a:pt x="0" y="515615"/>
              </a:lnTo>
            </a:path>
          </a:pathLst>
        </a:custGeom>
        <a:noFill/>
        <a:ln w="508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68109" y="2052650"/>
        <a:ext cx="293380" cy="5462"/>
      </dsp:txXfrm>
    </dsp:sp>
    <dsp:sp modelId="{8342E1B4-2401-4AB6-BFC1-1A07102026E5}">
      <dsp:nvSpPr>
        <dsp:cNvPr id="0" name=""/>
        <dsp:cNvSpPr/>
      </dsp:nvSpPr>
      <dsp:spPr>
        <a:xfrm>
          <a:off x="5848440" y="374463"/>
          <a:ext cx="2374850" cy="1424910"/>
        </a:xfrm>
        <a:prstGeom prst="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Visual Inspection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5848440" y="374463"/>
        <a:ext cx="2374850" cy="1424910"/>
      </dsp:txXfrm>
    </dsp:sp>
    <dsp:sp modelId="{AAF73AF1-9EA3-4A5F-9AED-9B57ADE60FC7}">
      <dsp:nvSpPr>
        <dsp:cNvPr id="0" name=""/>
        <dsp:cNvSpPr/>
      </dsp:nvSpPr>
      <dsp:spPr>
        <a:xfrm>
          <a:off x="2379359" y="3012324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508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23511" y="3055313"/>
        <a:ext cx="27310" cy="5462"/>
      </dsp:txXfrm>
    </dsp:sp>
    <dsp:sp modelId="{DF12D8EC-02E4-483C-94AD-A16036F3B833}">
      <dsp:nvSpPr>
        <dsp:cNvPr id="0" name=""/>
        <dsp:cNvSpPr/>
      </dsp:nvSpPr>
      <dsp:spPr>
        <a:xfrm>
          <a:off x="6308" y="2345589"/>
          <a:ext cx="2374850" cy="1424910"/>
        </a:xfrm>
        <a:prstGeom prst="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Gather Diagnostic  Information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6308" y="2345589"/>
        <a:ext cx="2374850" cy="1424910"/>
      </dsp:txXfrm>
    </dsp:sp>
    <dsp:sp modelId="{3E2ED232-A1D6-49E0-942E-E576E7D3AEF8}">
      <dsp:nvSpPr>
        <dsp:cNvPr id="0" name=""/>
        <dsp:cNvSpPr/>
      </dsp:nvSpPr>
      <dsp:spPr>
        <a:xfrm>
          <a:off x="5300425" y="3012324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508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44577" y="3055313"/>
        <a:ext cx="27310" cy="5462"/>
      </dsp:txXfrm>
    </dsp:sp>
    <dsp:sp modelId="{D187CF0A-CAB0-43F5-B1C2-297954FDA3B1}">
      <dsp:nvSpPr>
        <dsp:cNvPr id="0" name=""/>
        <dsp:cNvSpPr/>
      </dsp:nvSpPr>
      <dsp:spPr>
        <a:xfrm>
          <a:off x="2927374" y="2345589"/>
          <a:ext cx="2374850" cy="1424910"/>
        </a:xfrm>
        <a:prstGeom prst="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Test 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2927374" y="2345589"/>
        <a:ext cx="2374850" cy="1424910"/>
      </dsp:txXfrm>
    </dsp:sp>
    <dsp:sp modelId="{DE219BC8-8FB5-46F4-B9C4-2E619733008C}">
      <dsp:nvSpPr>
        <dsp:cNvPr id="0" name=""/>
        <dsp:cNvSpPr/>
      </dsp:nvSpPr>
      <dsp:spPr>
        <a:xfrm>
          <a:off x="5848440" y="2345589"/>
          <a:ext cx="2374850" cy="1424910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Repair and Verify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5848440" y="2345589"/>
        <a:ext cx="2374850" cy="142491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6FA7ED-0D48-4FF0-9BE2-DBBBDF3005EA}">
      <dsp:nvSpPr>
        <dsp:cNvPr id="0" name=""/>
        <dsp:cNvSpPr/>
      </dsp:nvSpPr>
      <dsp:spPr>
        <a:xfrm>
          <a:off x="4114799" y="1819852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5CBB0-8CBA-467D-8B35-8D97B915019D}">
      <dsp:nvSpPr>
        <dsp:cNvPr id="0" name=""/>
        <dsp:cNvSpPr/>
      </dsp:nvSpPr>
      <dsp:spPr>
        <a:xfrm>
          <a:off x="4069079" y="1819852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8D7FF-CB5A-4B8A-8986-D2332A895BF4}">
      <dsp:nvSpPr>
        <dsp:cNvPr id="0" name=""/>
        <dsp:cNvSpPr/>
      </dsp:nvSpPr>
      <dsp:spPr>
        <a:xfrm>
          <a:off x="1203548" y="1819852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C6A2BA-F68E-4E57-9974-201101F896DA}">
      <dsp:nvSpPr>
        <dsp:cNvPr id="0" name=""/>
        <dsp:cNvSpPr/>
      </dsp:nvSpPr>
      <dsp:spPr>
        <a:xfrm>
          <a:off x="2911803" y="616855"/>
          <a:ext cx="2405992" cy="12029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Gather Vehicle Information</a:t>
          </a:r>
          <a:r>
            <a:rPr lang="en-US" sz="3000" kern="1200" dirty="0" smtClean="0"/>
            <a:t> 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2911803" y="616855"/>
        <a:ext cx="2405992" cy="1202996"/>
      </dsp:txXfrm>
    </dsp:sp>
    <dsp:sp modelId="{39AE24DB-6E64-4874-AE34-7ADFD20D52CD}">
      <dsp:nvSpPr>
        <dsp:cNvPr id="0" name=""/>
        <dsp:cNvSpPr/>
      </dsp:nvSpPr>
      <dsp:spPr>
        <a:xfrm>
          <a:off x="552" y="2325110"/>
          <a:ext cx="2405992" cy="12029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Year, Make and Model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552" y="2325110"/>
        <a:ext cx="2405992" cy="1202996"/>
      </dsp:txXfrm>
    </dsp:sp>
    <dsp:sp modelId="{06940C8D-0B94-45AE-BD88-8C6BE5FE972F}">
      <dsp:nvSpPr>
        <dsp:cNvPr id="0" name=""/>
        <dsp:cNvSpPr/>
      </dsp:nvSpPr>
      <dsp:spPr>
        <a:xfrm>
          <a:off x="2911803" y="2325110"/>
          <a:ext cx="2405992" cy="12029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Odometer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2911803" y="2325110"/>
        <a:ext cx="2405992" cy="1202996"/>
      </dsp:txXfrm>
    </dsp:sp>
    <dsp:sp modelId="{87A0A3D9-4DA0-4FAC-B685-3FC37C1E5663}">
      <dsp:nvSpPr>
        <dsp:cNvPr id="0" name=""/>
        <dsp:cNvSpPr/>
      </dsp:nvSpPr>
      <dsp:spPr>
        <a:xfrm>
          <a:off x="5823054" y="2325110"/>
          <a:ext cx="2405992" cy="12029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VIN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5823054" y="2325110"/>
        <a:ext cx="2405992" cy="120299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03106D-FFFF-43DD-BEE8-C99E7EF73BEC}">
      <dsp:nvSpPr>
        <dsp:cNvPr id="0" name=""/>
        <dsp:cNvSpPr/>
      </dsp:nvSpPr>
      <dsp:spPr>
        <a:xfrm>
          <a:off x="0" y="0"/>
          <a:ext cx="6583680" cy="9118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baseline="0" dirty="0" smtClean="0"/>
            <a:t>Prepare the background</a:t>
          </a:r>
          <a:endParaRPr lang="en-US" sz="3900" kern="1200" dirty="0"/>
        </a:p>
      </dsp:txBody>
      <dsp:txXfrm>
        <a:off x="0" y="0"/>
        <a:ext cx="5576039" cy="911891"/>
      </dsp:txXfrm>
    </dsp:sp>
    <dsp:sp modelId="{ECE35199-8BD4-4A26-86CA-A89BC3445086}">
      <dsp:nvSpPr>
        <dsp:cNvPr id="0" name=""/>
        <dsp:cNvSpPr/>
      </dsp:nvSpPr>
      <dsp:spPr>
        <a:xfrm>
          <a:off x="551383" y="1077690"/>
          <a:ext cx="6583680" cy="9118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baseline="0" dirty="0" smtClean="0"/>
            <a:t>Insert lines</a:t>
          </a:r>
          <a:endParaRPr lang="en-US" sz="3900" kern="1200" dirty="0"/>
        </a:p>
      </dsp:txBody>
      <dsp:txXfrm>
        <a:off x="551383" y="1077690"/>
        <a:ext cx="5439567" cy="911891"/>
      </dsp:txXfrm>
    </dsp:sp>
    <dsp:sp modelId="{AA758847-C817-4B2D-88D6-6F24D4A0E30B}">
      <dsp:nvSpPr>
        <dsp:cNvPr id="0" name=""/>
        <dsp:cNvSpPr/>
      </dsp:nvSpPr>
      <dsp:spPr>
        <a:xfrm>
          <a:off x="1094536" y="2155380"/>
          <a:ext cx="6583680" cy="9118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baseline="0" dirty="0" smtClean="0"/>
            <a:t>Animate the Lines</a:t>
          </a:r>
          <a:endParaRPr lang="en-US" sz="3900" kern="1200" dirty="0"/>
        </a:p>
      </dsp:txBody>
      <dsp:txXfrm>
        <a:off x="1094536" y="2155380"/>
        <a:ext cx="5447796" cy="911891"/>
      </dsp:txXfrm>
    </dsp:sp>
    <dsp:sp modelId="{D6BA4912-8D72-48BA-89CB-94507DBA9879}">
      <dsp:nvSpPr>
        <dsp:cNvPr id="0" name=""/>
        <dsp:cNvSpPr/>
      </dsp:nvSpPr>
      <dsp:spPr>
        <a:xfrm>
          <a:off x="1645920" y="3233071"/>
          <a:ext cx="6583680" cy="9118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baseline="0" dirty="0" smtClean="0"/>
            <a:t>Insert other objects</a:t>
          </a:r>
          <a:endParaRPr lang="en-US" sz="3900" kern="1200" baseline="0" dirty="0"/>
        </a:p>
      </dsp:txBody>
      <dsp:txXfrm>
        <a:off x="1645920" y="3233071"/>
        <a:ext cx="5439567" cy="911891"/>
      </dsp:txXfrm>
    </dsp:sp>
    <dsp:sp modelId="{32B06FB3-687C-44A9-8298-D0D219789E1D}">
      <dsp:nvSpPr>
        <dsp:cNvPr id="0" name=""/>
        <dsp:cNvSpPr/>
      </dsp:nvSpPr>
      <dsp:spPr>
        <a:xfrm>
          <a:off x="5990950" y="698426"/>
          <a:ext cx="592729" cy="59272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5990950" y="698426"/>
        <a:ext cx="592729" cy="592729"/>
      </dsp:txXfrm>
    </dsp:sp>
    <dsp:sp modelId="{FD61ADED-A4C5-4954-A8C5-76C063578C06}">
      <dsp:nvSpPr>
        <dsp:cNvPr id="0" name=""/>
        <dsp:cNvSpPr/>
      </dsp:nvSpPr>
      <dsp:spPr>
        <a:xfrm>
          <a:off x="6542333" y="1776116"/>
          <a:ext cx="592729" cy="59272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6542333" y="1776116"/>
        <a:ext cx="592729" cy="592729"/>
      </dsp:txXfrm>
    </dsp:sp>
    <dsp:sp modelId="{DEC713E4-F3B3-462D-B783-DAC57A73CEE5}">
      <dsp:nvSpPr>
        <dsp:cNvPr id="0" name=""/>
        <dsp:cNvSpPr/>
      </dsp:nvSpPr>
      <dsp:spPr>
        <a:xfrm>
          <a:off x="7085487" y="2853807"/>
          <a:ext cx="592729" cy="59272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7085487" y="2853807"/>
        <a:ext cx="592729" cy="59272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91DB41-4136-4625-9785-043990E2ADB3}">
      <dsp:nvSpPr>
        <dsp:cNvPr id="0" name=""/>
        <dsp:cNvSpPr/>
      </dsp:nvSpPr>
      <dsp:spPr>
        <a:xfrm>
          <a:off x="0" y="0"/>
          <a:ext cx="6995160" cy="12434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baseline="0" dirty="0" smtClean="0"/>
            <a:t>Prepare the Background</a:t>
          </a:r>
          <a:endParaRPr lang="en-US" sz="4000" kern="1200" dirty="0"/>
        </a:p>
      </dsp:txBody>
      <dsp:txXfrm>
        <a:off x="0" y="0"/>
        <a:ext cx="5726179" cy="1243488"/>
      </dsp:txXfrm>
    </dsp:sp>
    <dsp:sp modelId="{B3E6B90B-D1D5-4E67-BB2F-90F844A5FBB2}">
      <dsp:nvSpPr>
        <dsp:cNvPr id="0" name=""/>
        <dsp:cNvSpPr/>
      </dsp:nvSpPr>
      <dsp:spPr>
        <a:xfrm>
          <a:off x="617219" y="1450737"/>
          <a:ext cx="6995160" cy="12434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baseline="0" dirty="0" smtClean="0"/>
            <a:t>Insert Object</a:t>
          </a:r>
          <a:endParaRPr lang="en-US" sz="4000" kern="1200" dirty="0"/>
        </a:p>
      </dsp:txBody>
      <dsp:txXfrm>
        <a:off x="617219" y="1450737"/>
        <a:ext cx="5569672" cy="1243488"/>
      </dsp:txXfrm>
    </dsp:sp>
    <dsp:sp modelId="{03C71DE5-B26C-4C07-B934-042FD8B40D6A}">
      <dsp:nvSpPr>
        <dsp:cNvPr id="0" name=""/>
        <dsp:cNvSpPr/>
      </dsp:nvSpPr>
      <dsp:spPr>
        <a:xfrm>
          <a:off x="1234439" y="2901474"/>
          <a:ext cx="6995160" cy="12434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baseline="0" dirty="0" smtClean="0"/>
            <a:t>Animate Objects</a:t>
          </a:r>
          <a:endParaRPr lang="en-US" sz="4000" kern="1200" dirty="0"/>
        </a:p>
      </dsp:txBody>
      <dsp:txXfrm>
        <a:off x="1234439" y="2901474"/>
        <a:ext cx="5569672" cy="1243488"/>
      </dsp:txXfrm>
    </dsp:sp>
    <dsp:sp modelId="{5C7436FF-2E1B-40D8-946A-B7F70FB7D9EE}">
      <dsp:nvSpPr>
        <dsp:cNvPr id="0" name=""/>
        <dsp:cNvSpPr/>
      </dsp:nvSpPr>
      <dsp:spPr>
        <a:xfrm>
          <a:off x="6186892" y="942979"/>
          <a:ext cx="808267" cy="80826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186892" y="942979"/>
        <a:ext cx="808267" cy="808267"/>
      </dsp:txXfrm>
    </dsp:sp>
    <dsp:sp modelId="{AC0956F2-E29D-46BB-9177-FE27FF2F9216}">
      <dsp:nvSpPr>
        <dsp:cNvPr id="0" name=""/>
        <dsp:cNvSpPr/>
      </dsp:nvSpPr>
      <dsp:spPr>
        <a:xfrm>
          <a:off x="6804112" y="2385426"/>
          <a:ext cx="808267" cy="80826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804112" y="2385426"/>
        <a:ext cx="808267" cy="808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F0696-94CB-4D8C-A609-C996C7C4E943}" type="datetimeFigureOut">
              <a:rPr lang="en-US" smtClean="0"/>
              <a:pPr/>
              <a:t>7/21/2010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1E002-BE4D-48C8-8509-EBA2D5E1FE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0DABC-46BE-4F12-8B5F-74093145624D}" type="datetimeFigureOut">
              <a:rPr lang="en-US" smtClean="0"/>
              <a:pPr/>
              <a:t>7/21/2010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98FC2-461D-43B3-B540-B5FE347D00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98FC2-461D-43B3-B540-B5FE347D00D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Creating a Hyperlink on a Text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Select</a:t>
            </a:r>
            <a:r>
              <a:rPr lang="en-US" baseline="0" dirty="0" smtClean="0"/>
              <a:t> the text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Press the Right Mouse button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Choose the “Hyperlink” option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Choose the “Place in This Document” option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Choose a slide to link to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Press the “Ok” button</a:t>
            </a:r>
          </a:p>
          <a:p>
            <a:pPr marL="228600" indent="-228600">
              <a:buFont typeface="+mj-lt"/>
              <a:buAutoNum type="arabicPeriod"/>
            </a:pP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98FC2-461D-43B3-B540-B5FE347D00D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Creating a Hyperlink on an</a:t>
            </a:r>
            <a:r>
              <a:rPr lang="en-US" b="1" baseline="0" dirty="0" smtClean="0"/>
              <a:t> Object</a:t>
            </a:r>
            <a:endParaRPr lang="en-US" b="1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Select</a:t>
            </a:r>
            <a:r>
              <a:rPr lang="en-US" baseline="0" dirty="0" smtClean="0"/>
              <a:t> the Object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Press the Right Mouse button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Choose the “Hyperlink” option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Choose the “Place in This Document” option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Choose a slide to link to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Press the “Ok” button</a:t>
            </a:r>
          </a:p>
          <a:p>
            <a:pPr marL="228600" indent="-228600">
              <a:buFont typeface="+mj-lt"/>
              <a:buAutoNum type="arabicPeriod"/>
            </a:pP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98FC2-461D-43B3-B540-B5FE347D00D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+mj-lt"/>
              <a:buAutoNum type="romanUcPeriod"/>
            </a:pPr>
            <a:r>
              <a:rPr lang="en-US" dirty="0" smtClean="0"/>
              <a:t>Schematics</a:t>
            </a:r>
          </a:p>
          <a:p>
            <a:pPr marL="742950" lvl="1" indent="-285750">
              <a:buFont typeface="+mj-lt"/>
              <a:buAutoNum type="romanUcPeriod"/>
            </a:pPr>
            <a:r>
              <a:rPr lang="en-US" dirty="0" smtClean="0"/>
              <a:t>Electrical, hydraulic, or vacuum schematics can be used.</a:t>
            </a:r>
          </a:p>
          <a:p>
            <a:pPr marL="742950" lvl="1" indent="-285750">
              <a:buFont typeface="+mj-lt"/>
              <a:buAutoNum type="romanUcPeriod"/>
            </a:pPr>
            <a:r>
              <a:rPr lang="en-US" dirty="0" smtClean="0"/>
              <a:t>Animating the schematics will enable the students to follow the flow. </a:t>
            </a:r>
          </a:p>
          <a:p>
            <a:pPr marL="742950" lvl="1" indent="-285750">
              <a:buFont typeface="+mj-lt"/>
              <a:buAutoNum type="romanUcPeriod"/>
            </a:pPr>
            <a:r>
              <a:rPr lang="en-US" dirty="0" smtClean="0"/>
              <a:t>Sometimes students forget where the flow stared. </a:t>
            </a:r>
          </a:p>
          <a:p>
            <a:pPr marL="285750" indent="-285750">
              <a:buFont typeface="+mj-lt"/>
              <a:buAutoNum type="romanUcPeriod"/>
            </a:pPr>
            <a:r>
              <a:rPr lang="en-US" dirty="0" smtClean="0"/>
              <a:t>Graphics</a:t>
            </a:r>
          </a:p>
          <a:p>
            <a:pPr marL="742950" lvl="1" indent="-285750">
              <a:buFont typeface="+mj-lt"/>
              <a:buAutoNum type="romanUcPeriod"/>
            </a:pPr>
            <a:r>
              <a:rPr lang="en-US" dirty="0" smtClean="0"/>
              <a:t>Pictures are worth a thousand words</a:t>
            </a:r>
          </a:p>
          <a:p>
            <a:pPr marL="742950" lvl="1" indent="-285750">
              <a:buFont typeface="+mj-lt"/>
              <a:buAutoNum type="romanUcPeriod"/>
            </a:pPr>
            <a:r>
              <a:rPr lang="en-US" dirty="0" smtClean="0"/>
              <a:t>Pictures can be expanded to show internal or external parts.</a:t>
            </a:r>
          </a:p>
          <a:p>
            <a:pPr marL="742950" lvl="1" indent="-285750">
              <a:buFont typeface="+mj-lt"/>
              <a:buAutoNum type="romanUcPeriod"/>
            </a:pPr>
            <a:r>
              <a:rPr lang="en-US" dirty="0" smtClean="0"/>
              <a:t>A mouse or electronic pen can be used to highlight portions of the picture. </a:t>
            </a:r>
          </a:p>
          <a:p>
            <a:pPr marL="742950" lvl="1" indent="-285750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98FC2-461D-43B3-B540-B5FE347D00D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85750" indent="-285750">
              <a:buFont typeface="+mj-lt"/>
              <a:buAutoNum type="romanUcPeriod"/>
            </a:pPr>
            <a:r>
              <a:rPr lang="en-US" dirty="0" smtClean="0"/>
              <a:t>This allows the students to see the electricity that is flowing through the system. </a:t>
            </a:r>
          </a:p>
          <a:p>
            <a:pPr marL="285750" indent="-285750">
              <a:buFont typeface="+mj-lt"/>
              <a:buAutoNum type="romanUcPeriod"/>
            </a:pPr>
            <a:r>
              <a:rPr lang="en-US" dirty="0" smtClean="0"/>
              <a:t>The Instructor can use different colors to correspond to different types of charges or pressures. </a:t>
            </a:r>
          </a:p>
          <a:p>
            <a:pPr marL="285750" indent="-285750">
              <a:buFont typeface="+mj-lt"/>
              <a:buAutoNum type="romanUcPeriod"/>
            </a:pPr>
            <a:r>
              <a:rPr lang="en-US" dirty="0" smtClean="0"/>
              <a:t>Switches can be turned to the various positions. </a:t>
            </a:r>
          </a:p>
          <a:p>
            <a:pPr marL="285750" indent="-285750">
              <a:buFont typeface="+mj-lt"/>
              <a:buAutoNum type="romanUcPeriod"/>
            </a:pPr>
            <a:r>
              <a:rPr lang="en-US" dirty="0" smtClean="0"/>
              <a:t>The instructor can start to ask diagnostic questions. </a:t>
            </a: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B59C38-8D70-47B9-9F42-014FE3E03FB2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+mj-lt"/>
              <a:buAutoNum type="romanUcPeriod"/>
            </a:pPr>
            <a:r>
              <a:rPr lang="en-US" dirty="0" smtClean="0"/>
              <a:t>It allows the instructor to explain difficult schematics. </a:t>
            </a:r>
          </a:p>
          <a:p>
            <a:pPr marL="285750" indent="-285750">
              <a:buFont typeface="+mj-lt"/>
              <a:buAutoNum type="romanUcPeriod"/>
            </a:pPr>
            <a:r>
              <a:rPr lang="en-US" dirty="0" smtClean="0"/>
              <a:t>Other lines can be added to symbolize actions such as a light bulb turning 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98FC2-461D-43B3-B540-B5FE347D00D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98FC2-461D-43B3-B540-B5FE347D00D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+mj-lt"/>
              <a:buAutoNum type="romanUcPeriod"/>
            </a:pPr>
            <a:r>
              <a:rPr lang="en-US" dirty="0" smtClean="0"/>
              <a:t>Animation is a great way to explain something that is unseen. </a:t>
            </a:r>
          </a:p>
          <a:p>
            <a:pPr marL="285750" indent="-285750">
              <a:buFont typeface="+mj-lt"/>
              <a:buAutoNum type="romanU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98FC2-461D-43B3-B540-B5FE347D00D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+mj-lt"/>
              <a:buAutoNum type="romanUcPeriod"/>
            </a:pPr>
            <a:r>
              <a:rPr lang="en-US" dirty="0" smtClean="0"/>
              <a:t>Images can be expanded to illustrate what they will see in lab. </a:t>
            </a:r>
          </a:p>
          <a:p>
            <a:pPr marL="285750" indent="-285750">
              <a:buFont typeface="+mj-lt"/>
              <a:buAutoNum type="romanUcPeriod"/>
            </a:pPr>
            <a:r>
              <a:rPr lang="en-US" dirty="0" smtClean="0"/>
              <a:t>Covers can be quickly removed to show the rest of the components.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98FC2-461D-43B3-B540-B5FE347D00D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+mj-lt"/>
              <a:buAutoNum type="romanUcPeriod"/>
            </a:pPr>
            <a:r>
              <a:rPr lang="en-US" dirty="0" smtClean="0"/>
              <a:t>Parts of the pictures can be magnified.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98FC2-461D-43B3-B540-B5FE347D00D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98FC2-461D-43B3-B540-B5FE347D00D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Objectives: By the end of this presentation you will be able to:</a:t>
            </a:r>
          </a:p>
          <a:p>
            <a:pPr marL="285750" indent="-285750">
              <a:buFont typeface="+mj-lt"/>
              <a:buAutoNum type="romanUcPeriod"/>
            </a:pPr>
            <a:r>
              <a:rPr lang="en-US" dirty="0" smtClean="0"/>
              <a:t>Avoid common mistakes made of Power Point presentations.</a:t>
            </a:r>
          </a:p>
          <a:p>
            <a:pPr marL="285750" indent="-285750">
              <a:buFont typeface="+mj-lt"/>
              <a:buAutoNum type="romanUcPeriod"/>
            </a:pPr>
            <a:r>
              <a:rPr lang="en-US" dirty="0" smtClean="0"/>
              <a:t>Enhance your presentations using the smart art and link functions.</a:t>
            </a:r>
          </a:p>
          <a:p>
            <a:pPr marL="285750" indent="-285750">
              <a:buFont typeface="+mj-lt"/>
              <a:buAutoNum type="romanUcPeriod"/>
            </a:pPr>
            <a:r>
              <a:rPr lang="en-US" dirty="0" smtClean="0"/>
              <a:t>Utilize animation functions.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98FC2-461D-43B3-B540-B5FE347D00D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98FC2-461D-43B3-B540-B5FE347D00D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lvl="0" indent="-285750"/>
            <a:r>
              <a:rPr lang="en-US" b="1" dirty="0" smtClean="0"/>
              <a:t>Slide Formatting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 smtClean="0"/>
              <a:t>Click on the “Home” tab on the ribbon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 smtClean="0"/>
              <a:t>Click on the “New Slide” option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Do not click on the box with the yellow sparkle. It will automatically create a slide with a previous format.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 smtClean="0"/>
              <a:t>Choose the “Blank” option</a:t>
            </a:r>
          </a:p>
          <a:p>
            <a:pPr marL="285750" lvl="0" indent="-285750"/>
            <a:endParaRPr lang="en-US" b="1" dirty="0" smtClean="0"/>
          </a:p>
          <a:p>
            <a:pPr marL="285750" lvl="0" indent="-285750"/>
            <a:r>
              <a:rPr lang="en-US" b="1" dirty="0" smtClean="0"/>
              <a:t>Background Formatting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 smtClean="0"/>
              <a:t>Right click on the background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A</a:t>
            </a:r>
            <a:r>
              <a:rPr lang="en-US" baseline="0" dirty="0" smtClean="0"/>
              <a:t> Format Background window will open</a:t>
            </a:r>
            <a:endParaRPr lang="en-US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dirty="0" smtClean="0"/>
              <a:t>Choose “Format Background”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 smtClean="0"/>
              <a:t>Click “Picture or texture fill”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 smtClean="0"/>
              <a:t>Click on the “File” button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 smtClean="0"/>
              <a:t>Choose a picture in file and click the “Insert” button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 smtClean="0"/>
              <a:t> Check the “Hide background graphics” box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 smtClean="0"/>
              <a:t>Zero the offsets on the “Stretch options”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 smtClean="0"/>
              <a:t>Click the “Close” button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98FC2-461D-43B3-B540-B5FE347D00D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98FC2-461D-43B3-B540-B5FE347D00D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None/>
            </a:pPr>
            <a:r>
              <a:rPr lang="en-US" b="1" dirty="0" smtClean="0"/>
              <a:t>Inserting</a:t>
            </a:r>
            <a:r>
              <a:rPr lang="en-US" b="1" baseline="0" dirty="0" smtClean="0"/>
              <a:t> Lines</a:t>
            </a:r>
            <a:endParaRPr lang="en-US" b="1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Click</a:t>
            </a:r>
            <a:r>
              <a:rPr lang="en-US" baseline="0" dirty="0" smtClean="0"/>
              <a:t> on the “Insert” tab on the ribbon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Click on the “Shapes” button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Choose a line from the “Lines” option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Lines without ends are the best to use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At this point the Cursor will look like a plus sign: +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Click and hold the left mouse button at the desired beginning point of the line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Drag until the desired length is achieved and release the mouse button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Create a horizontal and vertical line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These lines will be copied and pasted after being formatted to save time</a:t>
            </a:r>
          </a:p>
          <a:p>
            <a:pPr marL="228600" lvl="0" indent="-228600">
              <a:buFont typeface="+mj-lt"/>
              <a:buNone/>
            </a:pPr>
            <a:endParaRPr lang="en-US" baseline="0" dirty="0" smtClean="0"/>
          </a:p>
          <a:p>
            <a:pPr marL="228600" lvl="0" indent="-228600">
              <a:buFont typeface="+mj-lt"/>
              <a:buNone/>
            </a:pPr>
            <a:r>
              <a:rPr lang="en-US" b="1" baseline="0" dirty="0" smtClean="0"/>
              <a:t>Formatting Lines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Right click on the line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Choose the “Format shape” option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A Format Shape window will open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Click on the</a:t>
            </a:r>
            <a:r>
              <a:rPr lang="en-US" baseline="0" dirty="0" smtClean="0"/>
              <a:t> “Line Color” option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Click on the “Color” box and choose the desired color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Click on the “Line Style” Option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Change the “Width”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This will depend on the amount of space on the schematic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4 point works the best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Arrows can be added by choosing from the “Arrow settings”</a:t>
            </a:r>
          </a:p>
          <a:p>
            <a:pPr marL="228600" indent="-228600">
              <a:buFont typeface="+mj-lt"/>
              <a:buAutoNum type="arabicPeriod"/>
            </a:pP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98FC2-461D-43B3-B540-B5FE347D00DC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98FC2-461D-43B3-B540-B5FE347D00D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lvl="0" indent="-228600">
              <a:buFont typeface="+mj-lt"/>
              <a:buNone/>
            </a:pPr>
            <a:r>
              <a:rPr lang="en-US" b="1" baseline="0" dirty="0" smtClean="0"/>
              <a:t>Animation Formatting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Click on the “Animations” tab</a:t>
            </a:r>
            <a:r>
              <a:rPr lang="en-US" baseline="0" dirty="0" smtClean="0"/>
              <a:t> on the ribbon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Click</a:t>
            </a:r>
            <a:r>
              <a:rPr lang="en-US" baseline="0" dirty="0" smtClean="0"/>
              <a:t> on the “Custom Animation” button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The Custom Animation window will open on the right side of the screen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Click on the first line that you want to animate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Click on the “Add Effect” button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Choose “Wipe” from the “Entrance” option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Change the direction based on where you want the line to come from. </a:t>
            </a:r>
          </a:p>
          <a:p>
            <a:pPr marL="228600" indent="-228600">
              <a:buFont typeface="+mj-lt"/>
              <a:buAutoNum type="arabicPeriod"/>
            </a:pPr>
            <a:endParaRPr lang="en-US" baseline="0" dirty="0" smtClean="0"/>
          </a:p>
          <a:p>
            <a:pPr marL="228600" indent="-228600">
              <a:buFont typeface="+mj-lt"/>
              <a:buNone/>
            </a:pPr>
            <a:r>
              <a:rPr lang="en-US" b="1" baseline="0" dirty="0" smtClean="0"/>
              <a:t>Multiple Line Formatting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baseline="0" dirty="0" smtClean="0"/>
              <a:t>Hold the “Control” key on the keyboard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Click on all the lines that you want to format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Add an effect on all the lines.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You will have to change the start option for each line based on when you want the animation to start.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Starting after previous works with long animations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Select all the line animations for quick animation formatting </a:t>
            </a:r>
          </a:p>
          <a:p>
            <a:pPr marL="685800" lvl="1" indent="-228600">
              <a:buFont typeface="+mj-lt"/>
              <a:buAutoNum type="arabicParenR"/>
            </a:pPr>
            <a:r>
              <a:rPr lang="en-US" baseline="0" dirty="0" smtClean="0"/>
              <a:t>Click on the first line you want to formant in the Custom Animation window</a:t>
            </a:r>
          </a:p>
          <a:p>
            <a:pPr marL="685800" lvl="1" indent="-228600">
              <a:buFont typeface="+mj-lt"/>
              <a:buAutoNum type="arabicParenR"/>
            </a:pPr>
            <a:r>
              <a:rPr lang="en-US" baseline="0" dirty="0" smtClean="0"/>
              <a:t>Hold the “SHIFT” key on the keyboard</a:t>
            </a:r>
          </a:p>
          <a:p>
            <a:pPr marL="685800" lvl="1" indent="-228600">
              <a:buFont typeface="+mj-lt"/>
              <a:buAutoNum type="arabicParenR"/>
            </a:pPr>
            <a:r>
              <a:rPr lang="en-US" baseline="0" dirty="0" smtClean="0"/>
              <a:t>Click on the last line you want to format</a:t>
            </a:r>
          </a:p>
          <a:p>
            <a:pPr marL="685800" lvl="1" indent="-228600">
              <a:buFont typeface="+mj-lt"/>
              <a:buAutoNum type="arabicParenR"/>
            </a:pPr>
            <a:r>
              <a:rPr lang="en-US" baseline="0" dirty="0" smtClean="0"/>
              <a:t>Format the animation as needed</a:t>
            </a:r>
          </a:p>
          <a:p>
            <a:pPr marL="228600" lvl="0" indent="-228600">
              <a:buFont typeface="+mj-lt"/>
              <a:buAutoNum type="arabicPeriod"/>
            </a:pP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98FC2-461D-43B3-B540-B5FE347D00D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98FC2-461D-43B3-B540-B5FE347D00D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Making the Arrow Disappear </a:t>
            </a:r>
            <a:endParaRPr lang="en-US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b="0" baseline="0" dirty="0" smtClean="0"/>
              <a:t>Click on the “Insert” tab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baseline="0" dirty="0" smtClean="0"/>
              <a:t>Choose the Shapes option on the ribbon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baseline="0" dirty="0" smtClean="0"/>
              <a:t>Choose the line with an arrow at the end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baseline="0" dirty="0" smtClean="0"/>
              <a:t>Draw the arrow pointing towards the position desired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baseline="0" dirty="0" smtClean="0"/>
              <a:t>Format the line to mirror the original switch</a:t>
            </a:r>
          </a:p>
          <a:p>
            <a:pPr marL="685800" lvl="1" indent="-228600">
              <a:buFont typeface="+mj-lt"/>
              <a:buAutoNum type="arabicParenR"/>
            </a:pPr>
            <a:r>
              <a:rPr lang="en-US" b="0" baseline="0" dirty="0" smtClean="0"/>
              <a:t>Right Click on the line and choose “Format shape”</a:t>
            </a:r>
          </a:p>
          <a:p>
            <a:pPr marL="685800" lvl="1" indent="-228600">
              <a:buFont typeface="+mj-lt"/>
              <a:buAutoNum type="arabicParenR"/>
            </a:pPr>
            <a:r>
              <a:rPr lang="en-US" b="0" baseline="0" dirty="0" smtClean="0"/>
              <a:t>Format the line to best suite the original switch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 smtClean="0"/>
              <a:t>Click</a:t>
            </a:r>
            <a:r>
              <a:rPr lang="en-US" b="0" dirty="0" smtClean="0"/>
              <a:t> on the “Insert” tab</a:t>
            </a:r>
            <a:endParaRPr lang="en-US" b="0" baseline="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 smtClean="0"/>
              <a:t>Choose the “Shapes” option on the ribbon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 smtClean="0"/>
              <a:t>Insert a rectangle shape to cover the original switch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 smtClean="0"/>
              <a:t>Format the rectangle so that the box is completely white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="0" baseline="0" dirty="0" smtClean="0"/>
              <a:t>You will have to change the fill color and the line color to match the background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 smtClean="0"/>
              <a:t>Select the rectangle and the arrow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 smtClean="0"/>
              <a:t>Click on the “Add effect” button on the Custom Animation window.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 smtClean="0"/>
              <a:t>Choose the “Appear” option</a:t>
            </a:r>
          </a:p>
          <a:p>
            <a:pPr marL="228600" lvl="0" indent="-228600">
              <a:buFont typeface="+mj-lt"/>
              <a:buAutoNum type="arabicPeriod"/>
            </a:pPr>
            <a:endParaRPr lang="en-US" b="0" baseline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1" dirty="0" smtClean="0"/>
              <a:t>Changing</a:t>
            </a:r>
            <a:r>
              <a:rPr lang="en-US" b="1" baseline="0" dirty="0" smtClean="0"/>
              <a:t> the Line Colors on the Same Slide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 smtClean="0"/>
              <a:t>Select the lines that need to be changed</a:t>
            </a:r>
          </a:p>
          <a:p>
            <a:pPr marL="685800" lvl="1" indent="-228600">
              <a:buFont typeface="+mj-lt"/>
              <a:buAutoNum type="arabicParenR"/>
            </a:pPr>
            <a:r>
              <a:rPr lang="en-US" b="0" baseline="0" dirty="0" smtClean="0"/>
              <a:t>Hold the “Control” key on the keyboard and click on the desired lines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 smtClean="0"/>
              <a:t>Copy and Paste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="0" baseline="0" dirty="0" smtClean="0"/>
              <a:t>Notice that the animations are also copied and pasted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 smtClean="0"/>
              <a:t>Paste the lines with the color desired over the undesired lines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 smtClean="0"/>
              <a:t>Verify the Animations</a:t>
            </a:r>
          </a:p>
          <a:p>
            <a:pPr marL="228600" lvl="0" indent="-228600">
              <a:buFont typeface="+mj-lt"/>
              <a:buAutoNum type="arabicPeriod"/>
            </a:pPr>
            <a:endParaRPr lang="en-US" b="0" baseline="0" dirty="0" smtClean="0"/>
          </a:p>
          <a:p>
            <a:pPr marL="228600" lvl="0" indent="-228600">
              <a:buFont typeface="+mj-lt"/>
              <a:buNone/>
            </a:pPr>
            <a:r>
              <a:rPr lang="en-US" b="1" baseline="0" dirty="0" smtClean="0"/>
              <a:t>Inserting Other Lines Illustrate Action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 smtClean="0"/>
              <a:t>Insert a line next to the object that you want to illustrate action from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 smtClean="0"/>
              <a:t>Format the line to the desired color and width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 smtClean="0"/>
              <a:t>Copy and Paste until desired amount is reached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 smtClean="0"/>
              <a:t>Select the Lines and add effect</a:t>
            </a:r>
          </a:p>
          <a:p>
            <a:pPr marL="228600" lvl="0" indent="-228600">
              <a:buFont typeface="+mj-lt"/>
              <a:buNone/>
            </a:pPr>
            <a:endParaRPr lang="en-US" b="0" baseline="0" dirty="0" smtClean="0"/>
          </a:p>
          <a:p>
            <a:endParaRPr lang="en-US" dirty="0" smtClean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98FC2-461D-43B3-B540-B5FE347D00D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98FC2-461D-43B3-B540-B5FE347D00D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lvl="0" indent="-228600">
              <a:buFont typeface="+mj-lt"/>
              <a:buAutoNum type="arabicPeriod"/>
            </a:pPr>
            <a:endParaRPr lang="en-US" b="0" baseline="0" dirty="0" smtClean="0"/>
          </a:p>
          <a:p>
            <a:pPr marL="228600" lvl="0" indent="-228600">
              <a:buFont typeface="+mj-lt"/>
              <a:buAutoNum type="arabicPeriod"/>
            </a:pPr>
            <a:endParaRPr lang="en-US" b="0" baseline="0" dirty="0" smtClean="0"/>
          </a:p>
          <a:p>
            <a:pPr marL="228600" lvl="0" indent="-228600">
              <a:buFont typeface="+mj-lt"/>
              <a:buNone/>
            </a:pPr>
            <a:endParaRPr lang="en-US" b="1" baseline="0" dirty="0" smtClean="0"/>
          </a:p>
          <a:p>
            <a:pPr marL="228600" lvl="0" indent="-228600">
              <a:buFont typeface="+mj-lt"/>
              <a:buAutoNum type="arabicPeriod"/>
            </a:pPr>
            <a:endParaRPr lang="en-US" b="0" baseline="0" dirty="0" smtClean="0"/>
          </a:p>
          <a:p>
            <a:pPr marL="228600" lvl="0" indent="-228600">
              <a:buFont typeface="+mj-lt"/>
              <a:buAutoNum type="arabicPeriod"/>
            </a:pPr>
            <a:endParaRPr lang="en-US" b="0" baseline="0" dirty="0" smtClean="0"/>
          </a:p>
          <a:p>
            <a:pPr marL="228600" lvl="0" indent="-228600">
              <a:buFont typeface="+mj-lt"/>
              <a:buAutoNum type="arabicPeriod"/>
            </a:pPr>
            <a:endParaRPr lang="en-US" b="0" baseline="0" dirty="0" smtClean="0"/>
          </a:p>
          <a:p>
            <a:pPr marL="228600" lvl="0" indent="-228600">
              <a:buFont typeface="+mj-lt"/>
              <a:buAutoNum type="arabicPeriod"/>
            </a:pPr>
            <a:endParaRPr lang="en-US" b="0" baseline="0" dirty="0" smtClean="0"/>
          </a:p>
          <a:p>
            <a:pPr marL="228600" indent="-228600">
              <a:buFont typeface="+mj-lt"/>
              <a:buAutoNum type="arabicPeriod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98FC2-461D-43B3-B540-B5FE347D00D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+mj-lt"/>
              <a:buAutoNum type="romanUcPeriod"/>
            </a:pPr>
            <a:r>
              <a:rPr lang="en-US" dirty="0" smtClean="0"/>
              <a:t>Too much text</a:t>
            </a:r>
          </a:p>
          <a:p>
            <a:pPr marL="742950" lvl="1" indent="-285750">
              <a:buFont typeface="+mj-lt"/>
              <a:buAutoNum type="romanUcPeriod"/>
            </a:pPr>
            <a:r>
              <a:rPr lang="en-US" dirty="0" smtClean="0"/>
              <a:t>The student will take most of their time reading and writing the slide.</a:t>
            </a:r>
          </a:p>
          <a:p>
            <a:pPr marL="742950" lvl="1" indent="-285750">
              <a:buFont typeface="+mj-lt"/>
              <a:buAutoNum type="romanUcPeriod"/>
            </a:pPr>
            <a:r>
              <a:rPr lang="en-US" dirty="0" smtClean="0"/>
              <a:t>The students stare at the board rather than paying attention to the instructor.</a:t>
            </a:r>
          </a:p>
          <a:p>
            <a:pPr marL="285750" indent="-285750">
              <a:buFont typeface="+mj-lt"/>
              <a:buAutoNum type="romanUcPeriod"/>
            </a:pPr>
            <a:r>
              <a:rPr lang="en-US" dirty="0" smtClean="0"/>
              <a:t>Text too Difficult to Read</a:t>
            </a:r>
          </a:p>
          <a:p>
            <a:pPr marL="742950" lvl="1" indent="-285750">
              <a:buFont typeface="+mj-lt"/>
              <a:buAutoNum type="romanUcPeriod"/>
            </a:pPr>
            <a:r>
              <a:rPr lang="en-US" dirty="0" smtClean="0"/>
              <a:t>The best is to use a lighter back ground with darker text.</a:t>
            </a:r>
          </a:p>
          <a:p>
            <a:pPr marL="742950" lvl="1" indent="-285750">
              <a:buFont typeface="+mj-lt"/>
              <a:buAutoNum type="romanUcPeriod"/>
            </a:pPr>
            <a:r>
              <a:rPr lang="en-US" dirty="0" smtClean="0"/>
              <a:t>Try to avoid having pictures in the background.</a:t>
            </a:r>
          </a:p>
          <a:p>
            <a:pPr marL="285750" indent="-285750">
              <a:buFont typeface="+mj-lt"/>
              <a:buAutoNum type="romanUcPeriod"/>
            </a:pPr>
            <a:r>
              <a:rPr lang="en-US" dirty="0" smtClean="0"/>
              <a:t>Too Complicated</a:t>
            </a:r>
          </a:p>
          <a:p>
            <a:pPr marL="742950" lvl="1" indent="-285750">
              <a:buFont typeface="+mj-lt"/>
              <a:buAutoNum type="romanUcPeriod"/>
            </a:pPr>
            <a:r>
              <a:rPr lang="en-US" dirty="0" smtClean="0"/>
              <a:t>Too much animation will distract more than enhance.</a:t>
            </a:r>
          </a:p>
          <a:p>
            <a:pPr marL="742950" lvl="1" indent="-285750">
              <a:buFont typeface="+mj-lt"/>
              <a:buAutoNum type="romanUcPeriod"/>
            </a:pPr>
            <a:r>
              <a:rPr lang="en-US" dirty="0" smtClean="0"/>
              <a:t>Sound can be used to get attention but it might also distract. </a:t>
            </a:r>
          </a:p>
          <a:p>
            <a:pPr marL="742950" lvl="1" indent="-285750">
              <a:buFont typeface="+mj-lt"/>
              <a:buAutoNum type="romanU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98FC2-461D-43B3-B540-B5FE347D00D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98FC2-461D-43B3-B540-B5FE347D00D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lvl="0" indent="-285750"/>
            <a:r>
              <a:rPr lang="en-US" b="1" dirty="0" smtClean="0"/>
              <a:t>Background Formatting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 smtClean="0"/>
              <a:t>Right click on the background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A</a:t>
            </a:r>
            <a:r>
              <a:rPr lang="en-US" baseline="0" dirty="0" smtClean="0"/>
              <a:t> Format Background window will open</a:t>
            </a:r>
            <a:endParaRPr lang="en-US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dirty="0" smtClean="0"/>
              <a:t>Choose “Format Background”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 smtClean="0"/>
              <a:t>Click “Solid fill”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 smtClean="0"/>
              <a:t>Change the color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 smtClean="0"/>
              <a:t> Check the “Hide background graphics” box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 smtClean="0"/>
              <a:t>Click the “Close” button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98FC2-461D-43B3-B540-B5FE347D00D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98FC2-461D-43B3-B540-B5FE347D00D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28600" indent="-228600">
              <a:buFont typeface="+mj-lt"/>
              <a:buNone/>
            </a:pPr>
            <a:r>
              <a:rPr lang="en-US" b="1" dirty="0" smtClean="0"/>
              <a:t>Inserting</a:t>
            </a:r>
            <a:r>
              <a:rPr lang="en-US" b="1" baseline="0" dirty="0" smtClean="0"/>
              <a:t> Objects</a:t>
            </a:r>
            <a:endParaRPr lang="en-US" b="1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Click</a:t>
            </a:r>
            <a:r>
              <a:rPr lang="en-US" baseline="0" dirty="0" smtClean="0"/>
              <a:t> on the “Insert” tab on the ribbon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Click on the “Shapes” button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Choose a shape in the “Shapes” tab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Click and hold the left mouse button at the desired beginning point of the shape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Drag until the desired size is achieved and release the mouse button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Create all the shapes that you need to animate</a:t>
            </a:r>
          </a:p>
          <a:p>
            <a:pPr marL="228600" lvl="0" indent="-228600">
              <a:buFont typeface="+mj-lt"/>
              <a:buNone/>
            </a:pPr>
            <a:endParaRPr lang="en-US" baseline="0" dirty="0" smtClean="0"/>
          </a:p>
          <a:p>
            <a:pPr marL="228600" lvl="0" indent="-228600">
              <a:buFont typeface="+mj-lt"/>
              <a:buNone/>
            </a:pPr>
            <a:r>
              <a:rPr lang="en-US" b="1" baseline="0" dirty="0" smtClean="0"/>
              <a:t>Formatting Objects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Right click on the object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Choose the “Format shape” option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A Format Shape window will open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Click on the</a:t>
            </a:r>
            <a:r>
              <a:rPr lang="en-US" baseline="0" dirty="0" smtClean="0"/>
              <a:t> “Fill” option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Choose the type of fill you would like to have for each object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Click on the “Color” box and choose the desired color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Other options are available to enhance the visual appearance of the object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endParaRPr lang="en-US" dirty="0" smtClean="0"/>
          </a:p>
          <a:p>
            <a:r>
              <a:rPr lang="en-US" b="1" dirty="0" smtClean="0"/>
              <a:t>Cropping Pictures 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 smtClean="0"/>
              <a:t>Double click</a:t>
            </a:r>
            <a:r>
              <a:rPr lang="en-US" b="0" baseline="0" dirty="0" smtClean="0"/>
              <a:t> the picture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 smtClean="0"/>
              <a:t>Click on the “Crop” button on the ribbon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 smtClean="0"/>
              <a:t>Black marks</a:t>
            </a:r>
            <a:r>
              <a:rPr lang="en-US" b="0" baseline="0" dirty="0" smtClean="0"/>
              <a:t> will show around the border of the picture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baseline="0" dirty="0" smtClean="0"/>
              <a:t>Move the marks to the desired size of the picture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 smtClean="0"/>
              <a:t>Click away from the picture when finished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98FC2-461D-43B3-B540-B5FE347D00D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98FC2-461D-43B3-B540-B5FE347D00D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lvl="0" indent="-228600">
              <a:buFont typeface="+mj-lt"/>
              <a:buNone/>
            </a:pPr>
            <a:r>
              <a:rPr lang="en-US" b="1" baseline="0" dirty="0" smtClean="0"/>
              <a:t>Animation Formatting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Click on the “Animations” tab</a:t>
            </a:r>
            <a:r>
              <a:rPr lang="en-US" baseline="0" dirty="0" smtClean="0"/>
              <a:t> on the ribbon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Click</a:t>
            </a:r>
            <a:r>
              <a:rPr lang="en-US" baseline="0" dirty="0" smtClean="0"/>
              <a:t> on the “Custom Animation” button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The Custom Animation window will open on the right side of the screen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Click on the first line that you want to animate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Click on the “Add Effect” button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Choose “Motion Paths” option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Choose “Draw Custom Path”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Choose “Scribble”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Press and hold the left mouse button on the beginning position of the animation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 Release the button when the specified end location is found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Format the animation timing as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98FC2-461D-43B3-B540-B5FE347D00D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98FC2-461D-43B3-B540-B5FE347D00D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98FC2-461D-43B3-B540-B5FE347D00D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98FC2-461D-43B3-B540-B5FE347D00D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98FC2-461D-43B3-B540-B5FE347D00D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Notice several things: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The title can be shortened 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The text looks like it was copied and pasted.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There are 7 sentences in one bullet point.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The sentences can be shortened.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98FC2-461D-43B3-B540-B5FE347D00D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98FC2-461D-43B3-B540-B5FE347D00D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Notice several things: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The title can be shortened 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The bullet points are not direct and succinct.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98FC2-461D-43B3-B540-B5FE347D00D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Notice several things: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The background consists of light and dark colors.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The font color is too dark.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A picture can be added on the side or on the next slide if needed.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98FC2-461D-43B3-B540-B5FE347D00D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Notice several things: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The background and font combination would work except for the picture in the middle.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The sub points can be shortened.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98FC2-461D-43B3-B540-B5FE347D00D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Convert Normal Text into Smart Art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Click on the “Home” tab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Click on the “Convert to </a:t>
            </a:r>
            <a:r>
              <a:rPr lang="en-US" dirty="0" err="1" smtClean="0"/>
              <a:t>SmartArt</a:t>
            </a:r>
            <a:r>
              <a:rPr lang="en-US" dirty="0" smtClean="0"/>
              <a:t>” option on the ribbon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Choose from the following Smart Art options</a:t>
            </a:r>
          </a:p>
          <a:p>
            <a:pPr marL="228600" indent="-22860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98FC2-461D-43B3-B540-B5FE347D00D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33191938-A8B6-425C-98E9-F6D695A8C5C2}" type="datetime1">
              <a:rPr lang="en-US" smtClean="0"/>
              <a:pPr/>
              <a:t>7/21/2010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65C87-19DF-4BAA-9E3C-AD3AC43995F3}" type="datetime1">
              <a:rPr lang="en-US" smtClean="0"/>
              <a:pPr/>
              <a:t>7/21/2010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FBE0-C132-422A-89E5-8F9323DEC0B1}" type="datetime1">
              <a:rPr lang="en-US" smtClean="0"/>
              <a:pPr/>
              <a:t>7/21/2010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44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FD19-D242-4257-81D8-B9EB8E71C3A5}" type="datetime1">
              <a:rPr lang="en-US" smtClean="0"/>
              <a:pPr/>
              <a:t>7/21/2010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4ED20EFE-F9A6-47D8-8D0B-EBAC1028D32D}" type="datetime1">
              <a:rPr lang="en-US" smtClean="0"/>
              <a:pPr/>
              <a:t>7/21/2010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B1CC7A5-1284-41DD-AEAD-76A631749DF2}" type="datetime1">
              <a:rPr lang="en-US" smtClean="0"/>
              <a:pPr/>
              <a:t>7/21/2010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FFC68EF-CFA5-4CEC-BF6E-77489975AA6C}" type="datetime1">
              <a:rPr lang="en-US" smtClean="0"/>
              <a:pPr/>
              <a:t>7/21/2010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C13E-1438-4687-8CF5-06192112241F}" type="datetime1">
              <a:rPr lang="en-US" smtClean="0"/>
              <a:pPr/>
              <a:t>7/21/2010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9A99-9D02-45B1-B59E-91D45514B108}" type="datetime1">
              <a:rPr lang="en-US" smtClean="0"/>
              <a:pPr/>
              <a:t>7/21/2010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B40D030-29F9-49BC-9822-F9E56437698F}" type="datetime1">
              <a:rPr lang="en-US" smtClean="0"/>
              <a:pPr/>
              <a:t>7/21/2010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1FF9-E91E-47D1-83B8-C9CC4A937260}" type="datetime1">
              <a:rPr lang="en-US" smtClean="0"/>
              <a:pPr/>
              <a:t>7/21/2010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33E0-1A25-4567-9373-F2CC495AD7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07/7/12/main" xmlns="" val="406402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A2628563-4F80-472B-B938-5A49FC6D6C7B}" type="datetime1">
              <a:rPr lang="en-US" smtClean="0"/>
              <a:pPr/>
              <a:t>7/21/2010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14184040-7F63-4F74-AA6A-BAB6E4DB5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3" r:id="rId9"/>
    <p:sldLayoutId id="2147484131" r:id="rId10"/>
    <p:sldLayoutId id="2147484132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4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32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2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28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2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OmarT\Desktop\Lotus%20Elise%20111r%20start%20drive%20off%20on%20asphalt%2001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Animating Your Presentations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By: Omar Trinidad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Southern Illinois University Carbondale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Diagnostic Steps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Down Arrow 10">
            <a:hlinkClick r:id="rId8" action="ppaction://hlinksldjump"/>
          </p:cNvPr>
          <p:cNvSpPr/>
          <p:nvPr/>
        </p:nvSpPr>
        <p:spPr>
          <a:xfrm rot="10800000">
            <a:off x="4267200" y="1600200"/>
            <a:ext cx="533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Schematics</a:t>
            </a:r>
          </a:p>
          <a:p>
            <a:pPr lvl="1"/>
            <a:r>
              <a:rPr lang="en-US" dirty="0" smtClean="0"/>
              <a:t>Illustrate current flow</a:t>
            </a:r>
          </a:p>
          <a:p>
            <a:r>
              <a:rPr lang="en-US" dirty="0" smtClean="0"/>
              <a:t>Graphics </a:t>
            </a:r>
          </a:p>
          <a:p>
            <a:pPr lvl="1"/>
            <a:r>
              <a:rPr lang="en-US" dirty="0" smtClean="0"/>
              <a:t>Expand from one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6" name="Lotus Elise 111r start drive off on asphalt 01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8600" y="6477000"/>
            <a:ext cx="244475" cy="244475"/>
          </a:xfrm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5715000" y="381000"/>
            <a:ext cx="1524000" cy="1588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rot="5400000">
            <a:off x="5181601" y="2438400"/>
            <a:ext cx="4114800" cy="3175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5400000">
            <a:off x="4610894" y="1485106"/>
            <a:ext cx="2209800" cy="1588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5334000" y="2590800"/>
            <a:ext cx="381000" cy="1588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rot="16200000" flipH="1">
            <a:off x="7011194" y="4191794"/>
            <a:ext cx="228600" cy="227012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3124200" y="4191000"/>
            <a:ext cx="3886200" cy="1588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rot="5400000">
            <a:off x="2516188" y="4800600"/>
            <a:ext cx="1217612" cy="1588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28" name="Freeform 27"/>
          <p:cNvSpPr>
            <a:spLocks noChangeArrowheads="1"/>
          </p:cNvSpPr>
          <p:nvPr/>
        </p:nvSpPr>
        <p:spPr bwMode="auto">
          <a:xfrm>
            <a:off x="5156200" y="2654300"/>
            <a:ext cx="247650" cy="419100"/>
          </a:xfrm>
          <a:custGeom>
            <a:avLst/>
            <a:gdLst>
              <a:gd name="T0" fmla="*/ 87146 w 248356"/>
              <a:gd name="T1" fmla="*/ 0 h 419100"/>
              <a:gd name="T2" fmla="*/ 37349 w 248356"/>
              <a:gd name="T3" fmla="*/ 203200 h 419100"/>
              <a:gd name="T4" fmla="*/ 0 w 248356"/>
              <a:gd name="T5" fmla="*/ 215900 h 419100"/>
              <a:gd name="T6" fmla="*/ 24899 w 248356"/>
              <a:gd name="T7" fmla="*/ 368300 h 419100"/>
              <a:gd name="T8" fmla="*/ 49798 w 248356"/>
              <a:gd name="T9" fmla="*/ 406400 h 419100"/>
              <a:gd name="T10" fmla="*/ 87146 w 248356"/>
              <a:gd name="T11" fmla="*/ 419100 h 419100"/>
              <a:gd name="T12" fmla="*/ 136944 w 248356"/>
              <a:gd name="T13" fmla="*/ 393700 h 419100"/>
              <a:gd name="T14" fmla="*/ 149393 w 248356"/>
              <a:gd name="T15" fmla="*/ 342900 h 419100"/>
              <a:gd name="T16" fmla="*/ 199191 w 248356"/>
              <a:gd name="T17" fmla="*/ 228600 h 419100"/>
              <a:gd name="T18" fmla="*/ 199191 w 248356"/>
              <a:gd name="T19" fmla="*/ 25400 h 419100"/>
              <a:gd name="T20" fmla="*/ 161843 w 248356"/>
              <a:gd name="T21" fmla="*/ 0 h 419100"/>
              <a:gd name="T22" fmla="*/ 87146 w 248356"/>
              <a:gd name="T23" fmla="*/ 0 h 4191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48356"/>
              <a:gd name="T37" fmla="*/ 0 h 419100"/>
              <a:gd name="T38" fmla="*/ 248356 w 248356"/>
              <a:gd name="T39" fmla="*/ 419100 h 4191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48356" h="419100">
                <a:moveTo>
                  <a:pt x="88900" y="0"/>
                </a:moveTo>
                <a:cubicBezTo>
                  <a:pt x="86395" y="16282"/>
                  <a:pt x="87474" y="163701"/>
                  <a:pt x="38100" y="203200"/>
                </a:cubicBezTo>
                <a:cubicBezTo>
                  <a:pt x="27647" y="211563"/>
                  <a:pt x="12700" y="211667"/>
                  <a:pt x="0" y="215900"/>
                </a:cubicBezTo>
                <a:cubicBezTo>
                  <a:pt x="4024" y="252116"/>
                  <a:pt x="4124" y="325747"/>
                  <a:pt x="25400" y="368300"/>
                </a:cubicBezTo>
                <a:cubicBezTo>
                  <a:pt x="32226" y="381952"/>
                  <a:pt x="38881" y="396865"/>
                  <a:pt x="50800" y="406400"/>
                </a:cubicBezTo>
                <a:cubicBezTo>
                  <a:pt x="61253" y="414763"/>
                  <a:pt x="76200" y="414867"/>
                  <a:pt x="88900" y="419100"/>
                </a:cubicBezTo>
                <a:cubicBezTo>
                  <a:pt x="105833" y="410633"/>
                  <a:pt x="127580" y="408244"/>
                  <a:pt x="139700" y="393700"/>
                </a:cubicBezTo>
                <a:cubicBezTo>
                  <a:pt x="150874" y="380291"/>
                  <a:pt x="147384" y="359618"/>
                  <a:pt x="152400" y="342900"/>
                </a:cubicBezTo>
                <a:cubicBezTo>
                  <a:pt x="177131" y="260463"/>
                  <a:pt x="166082" y="284278"/>
                  <a:pt x="203200" y="228600"/>
                </a:cubicBezTo>
                <a:cubicBezTo>
                  <a:pt x="225778" y="138289"/>
                  <a:pt x="248356" y="115711"/>
                  <a:pt x="203200" y="25400"/>
                </a:cubicBezTo>
                <a:cubicBezTo>
                  <a:pt x="196374" y="11748"/>
                  <a:pt x="177800" y="8467"/>
                  <a:pt x="165100" y="0"/>
                </a:cubicBezTo>
                <a:lnTo>
                  <a:pt x="88900" y="0"/>
                </a:lnTo>
                <a:close/>
              </a:path>
            </a:pathLst>
          </a:cu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1" name="Straight Arrow Connector 30"/>
          <p:cNvCxnSpPr>
            <a:cxnSpLocks noChangeShapeType="1"/>
            <a:stCxn id="28" idx="10"/>
          </p:cNvCxnSpPr>
          <p:nvPr/>
        </p:nvCxnSpPr>
        <p:spPr bwMode="auto">
          <a:xfrm>
            <a:off x="5321300" y="2654300"/>
            <a:ext cx="393700" cy="1651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 rot="5400000">
            <a:off x="5334794" y="3352006"/>
            <a:ext cx="1066800" cy="1588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 rot="10800000">
            <a:off x="3733800" y="3886200"/>
            <a:ext cx="2133600" cy="1588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0" name="Straight Connector 39"/>
          <p:cNvCxnSpPr>
            <a:cxnSpLocks noChangeShapeType="1"/>
          </p:cNvCxnSpPr>
          <p:nvPr/>
        </p:nvCxnSpPr>
        <p:spPr bwMode="auto">
          <a:xfrm rot="5400000" flipH="1" flipV="1">
            <a:off x="1981200" y="2133600"/>
            <a:ext cx="3506788" cy="1588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>
            <a:off x="1752600" y="381000"/>
            <a:ext cx="1981200" cy="1588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5" name="Straight Connector 44"/>
          <p:cNvCxnSpPr>
            <a:cxnSpLocks noChangeShapeType="1"/>
          </p:cNvCxnSpPr>
          <p:nvPr/>
        </p:nvCxnSpPr>
        <p:spPr bwMode="auto">
          <a:xfrm rot="5400000" flipH="1" flipV="1">
            <a:off x="1447801" y="685800"/>
            <a:ext cx="609600" cy="3175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9" name="Straight Connector 48"/>
          <p:cNvCxnSpPr>
            <a:cxnSpLocks noChangeShapeType="1"/>
          </p:cNvCxnSpPr>
          <p:nvPr/>
        </p:nvCxnSpPr>
        <p:spPr bwMode="auto">
          <a:xfrm rot="5400000" flipH="1" flipV="1">
            <a:off x="496094" y="1713706"/>
            <a:ext cx="1143000" cy="1588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51" name="Freeform 50"/>
          <p:cNvSpPr>
            <a:spLocks noChangeArrowheads="1"/>
          </p:cNvSpPr>
          <p:nvPr/>
        </p:nvSpPr>
        <p:spPr bwMode="auto">
          <a:xfrm>
            <a:off x="984250" y="2312988"/>
            <a:ext cx="120650" cy="201612"/>
          </a:xfrm>
          <a:custGeom>
            <a:avLst/>
            <a:gdLst>
              <a:gd name="T0" fmla="*/ 51036 w 121167"/>
              <a:gd name="T1" fmla="*/ 26299 h 201055"/>
              <a:gd name="T2" fmla="*/ 21455 w 121167"/>
              <a:gd name="T3" fmla="*/ 41838 h 201055"/>
              <a:gd name="T4" fmla="*/ 14059 w 121167"/>
              <a:gd name="T5" fmla="*/ 166141 h 201055"/>
              <a:gd name="T6" fmla="*/ 21455 w 121167"/>
              <a:gd name="T7" fmla="*/ 189449 h 201055"/>
              <a:gd name="T8" fmla="*/ 43641 w 121167"/>
              <a:gd name="T9" fmla="*/ 204987 h 201055"/>
              <a:gd name="T10" fmla="*/ 88013 w 121167"/>
              <a:gd name="T11" fmla="*/ 189449 h 201055"/>
              <a:gd name="T12" fmla="*/ 102804 w 121167"/>
              <a:gd name="T13" fmla="*/ 166141 h 201055"/>
              <a:gd name="T14" fmla="*/ 117594 w 121167"/>
              <a:gd name="T15" fmla="*/ 49607 h 201055"/>
              <a:gd name="T16" fmla="*/ 51036 w 121167"/>
              <a:gd name="T17" fmla="*/ 26299 h 2010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1167"/>
              <a:gd name="T28" fmla="*/ 0 h 201055"/>
              <a:gd name="T29" fmla="*/ 121167 w 121167"/>
              <a:gd name="T30" fmla="*/ 201055 h 2010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1167" h="201055">
                <a:moveTo>
                  <a:pt x="52587" y="25795"/>
                </a:moveTo>
                <a:cubicBezTo>
                  <a:pt x="36077" y="24525"/>
                  <a:pt x="27187" y="30875"/>
                  <a:pt x="22107" y="41035"/>
                </a:cubicBezTo>
                <a:cubicBezTo>
                  <a:pt x="0" y="85248"/>
                  <a:pt x="4897" y="119800"/>
                  <a:pt x="14487" y="162955"/>
                </a:cubicBezTo>
                <a:cubicBezTo>
                  <a:pt x="16229" y="170796"/>
                  <a:pt x="17089" y="179543"/>
                  <a:pt x="22107" y="185815"/>
                </a:cubicBezTo>
                <a:cubicBezTo>
                  <a:pt x="27828" y="192966"/>
                  <a:pt x="37347" y="195975"/>
                  <a:pt x="44967" y="201055"/>
                </a:cubicBezTo>
                <a:cubicBezTo>
                  <a:pt x="60207" y="195975"/>
                  <a:pt x="77064" y="194329"/>
                  <a:pt x="90687" y="185815"/>
                </a:cubicBezTo>
                <a:cubicBezTo>
                  <a:pt x="98453" y="180961"/>
                  <a:pt x="102711" y="171530"/>
                  <a:pt x="105927" y="162955"/>
                </a:cubicBezTo>
                <a:cubicBezTo>
                  <a:pt x="114536" y="139998"/>
                  <a:pt x="120176" y="58561"/>
                  <a:pt x="121167" y="48655"/>
                </a:cubicBezTo>
                <a:cubicBezTo>
                  <a:pt x="96840" y="0"/>
                  <a:pt x="69097" y="27065"/>
                  <a:pt x="52587" y="25795"/>
                </a:cubicBezTo>
                <a:close/>
              </a:path>
            </a:pathLst>
          </a:cu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52" name="Straight Arrow Connector 51"/>
          <p:cNvCxnSpPr>
            <a:cxnSpLocks noChangeShapeType="1"/>
          </p:cNvCxnSpPr>
          <p:nvPr/>
        </p:nvCxnSpPr>
        <p:spPr bwMode="auto">
          <a:xfrm rot="16200000" flipH="1">
            <a:off x="990600" y="2362200"/>
            <a:ext cx="228600" cy="762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4" name="Straight Connector 53"/>
          <p:cNvCxnSpPr>
            <a:cxnSpLocks noChangeShapeType="1"/>
          </p:cNvCxnSpPr>
          <p:nvPr/>
        </p:nvCxnSpPr>
        <p:spPr bwMode="auto">
          <a:xfrm rot="5400000" flipH="1" flipV="1">
            <a:off x="762794" y="3123406"/>
            <a:ext cx="762000" cy="1588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6" name="Straight Connector 55"/>
          <p:cNvCxnSpPr>
            <a:cxnSpLocks noChangeShapeType="1"/>
          </p:cNvCxnSpPr>
          <p:nvPr/>
        </p:nvCxnSpPr>
        <p:spPr bwMode="auto">
          <a:xfrm rot="10800000">
            <a:off x="1143000" y="3505200"/>
            <a:ext cx="609600" cy="1588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9" name="Straight Connector 58"/>
          <p:cNvCxnSpPr>
            <a:cxnSpLocks noChangeShapeType="1"/>
          </p:cNvCxnSpPr>
          <p:nvPr/>
        </p:nvCxnSpPr>
        <p:spPr bwMode="auto">
          <a:xfrm rot="5400000" flipH="1" flipV="1">
            <a:off x="876301" y="4381500"/>
            <a:ext cx="1752600" cy="3175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2" name="Straight Connector 61"/>
          <p:cNvCxnSpPr>
            <a:cxnSpLocks noChangeShapeType="1"/>
          </p:cNvCxnSpPr>
          <p:nvPr/>
        </p:nvCxnSpPr>
        <p:spPr bwMode="auto">
          <a:xfrm rot="10800000">
            <a:off x="1828800" y="5181600"/>
            <a:ext cx="990600" cy="1588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5" name="Straight Connector 64"/>
          <p:cNvCxnSpPr>
            <a:cxnSpLocks noChangeShapeType="1"/>
          </p:cNvCxnSpPr>
          <p:nvPr/>
        </p:nvCxnSpPr>
        <p:spPr bwMode="auto">
          <a:xfrm rot="5400000">
            <a:off x="1562101" y="5753100"/>
            <a:ext cx="381000" cy="3175"/>
          </a:xfrm>
          <a:prstGeom prst="line">
            <a:avLst/>
          </a:prstGeom>
          <a:noFill/>
          <a:ln w="50800" algn="ctr">
            <a:solidFill>
              <a:srgbClr val="92D050"/>
            </a:solidFill>
            <a:round/>
            <a:headEnd/>
            <a:tailEnd/>
          </a:ln>
        </p:spPr>
      </p:cxnSp>
      <p:cxnSp>
        <p:nvCxnSpPr>
          <p:cNvPr id="67" name="Straight Connector 66"/>
          <p:cNvCxnSpPr>
            <a:cxnSpLocks noChangeShapeType="1"/>
          </p:cNvCxnSpPr>
          <p:nvPr/>
        </p:nvCxnSpPr>
        <p:spPr bwMode="auto">
          <a:xfrm rot="5400000">
            <a:off x="2628901" y="5753100"/>
            <a:ext cx="381000" cy="3175"/>
          </a:xfrm>
          <a:prstGeom prst="line">
            <a:avLst/>
          </a:prstGeom>
          <a:noFill/>
          <a:ln w="50800" algn="ctr">
            <a:solidFill>
              <a:srgbClr val="92D050"/>
            </a:solidFill>
            <a:round/>
            <a:headEnd/>
            <a:tailEnd/>
          </a:ln>
        </p:spPr>
      </p:cxnSp>
      <p:sp>
        <p:nvSpPr>
          <p:cNvPr id="71" name="Freeform 70"/>
          <p:cNvSpPr>
            <a:spLocks noChangeArrowheads="1"/>
          </p:cNvSpPr>
          <p:nvPr/>
        </p:nvSpPr>
        <p:spPr bwMode="auto">
          <a:xfrm>
            <a:off x="3132138" y="5303838"/>
            <a:ext cx="204787" cy="280987"/>
          </a:xfrm>
          <a:custGeom>
            <a:avLst/>
            <a:gdLst>
              <a:gd name="T0" fmla="*/ 118021 w 205740"/>
              <a:gd name="T1" fmla="*/ 7349 h 281823"/>
              <a:gd name="T2" fmla="*/ 29505 w 205740"/>
              <a:gd name="T3" fmla="*/ 81980 h 281823"/>
              <a:gd name="T4" fmla="*/ 0 w 205740"/>
              <a:gd name="T5" fmla="*/ 134222 h 281823"/>
              <a:gd name="T6" fmla="*/ 7377 w 205740"/>
              <a:gd name="T7" fmla="*/ 208854 h 281823"/>
              <a:gd name="T8" fmla="*/ 147526 w 205740"/>
              <a:gd name="T9" fmla="*/ 276022 h 281823"/>
              <a:gd name="T10" fmla="*/ 199161 w 205740"/>
              <a:gd name="T11" fmla="*/ 37201 h 281823"/>
              <a:gd name="T12" fmla="*/ 118021 w 205740"/>
              <a:gd name="T13" fmla="*/ 7349 h 2818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5740"/>
              <a:gd name="T22" fmla="*/ 0 h 281823"/>
              <a:gd name="T23" fmla="*/ 205740 w 205740"/>
              <a:gd name="T24" fmla="*/ 281823 h 2818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5740" h="281823">
                <a:moveTo>
                  <a:pt x="121920" y="7503"/>
                </a:moveTo>
                <a:cubicBezTo>
                  <a:pt x="84537" y="63578"/>
                  <a:pt x="130923" y="0"/>
                  <a:pt x="30480" y="83703"/>
                </a:cubicBezTo>
                <a:cubicBezTo>
                  <a:pt x="21248" y="91396"/>
                  <a:pt x="4068" y="128907"/>
                  <a:pt x="0" y="137043"/>
                </a:cubicBezTo>
                <a:cubicBezTo>
                  <a:pt x="7900" y="208147"/>
                  <a:pt x="7620" y="182622"/>
                  <a:pt x="7620" y="213243"/>
                </a:cubicBezTo>
                <a:lnTo>
                  <a:pt x="152400" y="281823"/>
                </a:lnTo>
                <a:lnTo>
                  <a:pt x="205740" y="37983"/>
                </a:lnTo>
                <a:lnTo>
                  <a:pt x="121920" y="7503"/>
                </a:lnTo>
                <a:close/>
              </a:path>
            </a:pathLst>
          </a:cu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72" name="Straight Arrow Connector 71"/>
          <p:cNvCxnSpPr>
            <a:cxnSpLocks noChangeShapeType="1"/>
          </p:cNvCxnSpPr>
          <p:nvPr/>
        </p:nvCxnSpPr>
        <p:spPr bwMode="auto">
          <a:xfrm rot="16200000" flipV="1">
            <a:off x="3086100" y="5448300"/>
            <a:ext cx="152400" cy="762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4" name="Straight Connector 73"/>
          <p:cNvCxnSpPr>
            <a:cxnSpLocks noChangeShapeType="1"/>
          </p:cNvCxnSpPr>
          <p:nvPr/>
        </p:nvCxnSpPr>
        <p:spPr bwMode="auto">
          <a:xfrm rot="5400000">
            <a:off x="3086894" y="5599906"/>
            <a:ext cx="228600" cy="1588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6" name="Straight Connector 75"/>
          <p:cNvCxnSpPr>
            <a:cxnSpLocks noChangeShapeType="1"/>
          </p:cNvCxnSpPr>
          <p:nvPr/>
        </p:nvCxnSpPr>
        <p:spPr bwMode="auto">
          <a:xfrm rot="10800000">
            <a:off x="2971800" y="5715000"/>
            <a:ext cx="228600" cy="1588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9" name="Straight Connector 78"/>
          <p:cNvCxnSpPr>
            <a:cxnSpLocks noChangeShapeType="1"/>
          </p:cNvCxnSpPr>
          <p:nvPr/>
        </p:nvCxnSpPr>
        <p:spPr bwMode="auto">
          <a:xfrm rot="5400000">
            <a:off x="2781300" y="5753100"/>
            <a:ext cx="228600" cy="15240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81" name="Straight Connector 80"/>
          <p:cNvCxnSpPr>
            <a:cxnSpLocks noChangeShapeType="1"/>
          </p:cNvCxnSpPr>
          <p:nvPr/>
        </p:nvCxnSpPr>
        <p:spPr bwMode="auto">
          <a:xfrm rot="5400000">
            <a:off x="2627313" y="5753100"/>
            <a:ext cx="382588" cy="1587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85" name="Straight Connector 84"/>
          <p:cNvCxnSpPr>
            <a:cxnSpLocks noChangeShapeType="1"/>
          </p:cNvCxnSpPr>
          <p:nvPr/>
        </p:nvCxnSpPr>
        <p:spPr bwMode="auto">
          <a:xfrm rot="5400000">
            <a:off x="6553994" y="5714206"/>
            <a:ext cx="1371600" cy="1588"/>
          </a:xfrm>
          <a:prstGeom prst="line">
            <a:avLst/>
          </a:prstGeom>
          <a:noFill/>
          <a:ln w="50800" algn="ctr">
            <a:solidFill>
              <a:srgbClr val="92D050"/>
            </a:solidFill>
            <a:round/>
            <a:headEnd/>
            <a:tailEnd/>
          </a:ln>
        </p:spPr>
      </p:cxnSp>
      <p:cxnSp>
        <p:nvCxnSpPr>
          <p:cNvPr id="87" name="Straight Connector 86"/>
          <p:cNvCxnSpPr>
            <a:cxnSpLocks noChangeShapeType="1"/>
          </p:cNvCxnSpPr>
          <p:nvPr/>
        </p:nvCxnSpPr>
        <p:spPr bwMode="auto">
          <a:xfrm rot="5400000">
            <a:off x="7735094" y="5828506"/>
            <a:ext cx="1143000" cy="1588"/>
          </a:xfrm>
          <a:prstGeom prst="line">
            <a:avLst/>
          </a:prstGeom>
          <a:noFill/>
          <a:ln w="50800" algn="ctr">
            <a:solidFill>
              <a:srgbClr val="92D050"/>
            </a:solidFill>
            <a:round/>
            <a:headEnd/>
            <a:tailEnd/>
          </a:ln>
        </p:spPr>
      </p:cxnSp>
      <p:cxnSp>
        <p:nvCxnSpPr>
          <p:cNvPr id="89" name="Straight Connector 88"/>
          <p:cNvCxnSpPr>
            <a:cxnSpLocks noChangeShapeType="1"/>
          </p:cNvCxnSpPr>
          <p:nvPr/>
        </p:nvCxnSpPr>
        <p:spPr bwMode="auto">
          <a:xfrm>
            <a:off x="7467600" y="5257800"/>
            <a:ext cx="838200" cy="1588"/>
          </a:xfrm>
          <a:prstGeom prst="line">
            <a:avLst/>
          </a:prstGeom>
          <a:noFill/>
          <a:ln w="50800" algn="ctr">
            <a:solidFill>
              <a:srgbClr val="92D050"/>
            </a:solidFill>
            <a:round/>
            <a:headEnd/>
            <a:tailEnd/>
          </a:ln>
        </p:spPr>
      </p:cxnSp>
      <p:cxnSp>
        <p:nvCxnSpPr>
          <p:cNvPr id="93" name="Straight Connector 92"/>
          <p:cNvCxnSpPr>
            <a:cxnSpLocks noChangeShapeType="1"/>
          </p:cNvCxnSpPr>
          <p:nvPr/>
        </p:nvCxnSpPr>
        <p:spPr bwMode="auto">
          <a:xfrm rot="16200000" flipH="1">
            <a:off x="7239000" y="5029200"/>
            <a:ext cx="228600" cy="228600"/>
          </a:xfrm>
          <a:prstGeom prst="line">
            <a:avLst/>
          </a:prstGeom>
          <a:noFill/>
          <a:ln w="50800" algn="ctr">
            <a:solidFill>
              <a:srgbClr val="92D05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6426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28" grpId="0" animBg="1"/>
      <p:bldP spid="51" grpId="0" animBg="1"/>
      <p:bldP spid="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0"/>
            <a:ext cx="52880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rot="5400000" flipH="1" flipV="1">
            <a:off x="1905000" y="838200"/>
            <a:ext cx="9144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2362200" y="1371600"/>
            <a:ext cx="228600" cy="2286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2133600" y="1371600"/>
            <a:ext cx="2286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2896394" y="837406"/>
            <a:ext cx="9144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4039394" y="837406"/>
            <a:ext cx="9144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V="1">
            <a:off x="4458494" y="800894"/>
            <a:ext cx="228600" cy="150812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48200" y="990600"/>
            <a:ext cx="13716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5830094" y="1180306"/>
            <a:ext cx="3810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505200" y="1371600"/>
            <a:ext cx="992188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3239294" y="1637506"/>
            <a:ext cx="5334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505200" y="1905000"/>
            <a:ext cx="2286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505200" y="1752600"/>
            <a:ext cx="2286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 flipV="1">
            <a:off x="1905794" y="2132806"/>
            <a:ext cx="9144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981200" y="2209800"/>
            <a:ext cx="382588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419894" y="3771106"/>
            <a:ext cx="31242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981200" y="5334000"/>
            <a:ext cx="14478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 flipV="1">
            <a:off x="3390900" y="5372100"/>
            <a:ext cx="762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429000" y="5410200"/>
            <a:ext cx="10668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4267200" y="5638800"/>
            <a:ext cx="4572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362200" y="5867400"/>
            <a:ext cx="2135188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6200000" flipH="1">
            <a:off x="4267200" y="5638800"/>
            <a:ext cx="230188" cy="2301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276600" y="5638800"/>
            <a:ext cx="9906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2019300" y="6438900"/>
            <a:ext cx="533400" cy="1588"/>
          </a:xfrm>
          <a:prstGeom prst="line">
            <a:avLst/>
          </a:prstGeom>
          <a:ln w="3429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H="1">
            <a:off x="2362200" y="6172200"/>
            <a:ext cx="152400" cy="1524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438400" y="6172200"/>
            <a:ext cx="228600" cy="762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438400" y="6096000"/>
            <a:ext cx="228600" cy="1588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2438400" y="5943600"/>
            <a:ext cx="228600" cy="762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2438400" y="5791200"/>
            <a:ext cx="152400" cy="1524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3200400" y="5715000"/>
            <a:ext cx="152400" cy="1524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76600" y="5715000"/>
            <a:ext cx="228600" cy="762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276600" y="5638800"/>
            <a:ext cx="228600" cy="1588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276600" y="5486400"/>
            <a:ext cx="228600" cy="762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3276600" y="5334000"/>
            <a:ext cx="152400" cy="1524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810000" y="1676400"/>
            <a:ext cx="152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733800" y="1905000"/>
            <a:ext cx="304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733800" y="1752600"/>
            <a:ext cx="304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657600" y="1905000"/>
            <a:ext cx="3810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657600" y="1752600"/>
            <a:ext cx="7620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 flipH="1" flipV="1">
            <a:off x="3886994" y="2056606"/>
            <a:ext cx="3048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810000" y="2209800"/>
            <a:ext cx="230188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 flipH="1" flipV="1">
            <a:off x="3620294" y="2399506"/>
            <a:ext cx="3810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3582194" y="2666206"/>
            <a:ext cx="304800" cy="1539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 flipH="1" flipV="1">
            <a:off x="3543300" y="3009900"/>
            <a:ext cx="2286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124200" y="3048000"/>
            <a:ext cx="534988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>
            <a:off x="3200400" y="3200400"/>
            <a:ext cx="228600" cy="7620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16200000" flipV="1">
            <a:off x="3086100" y="3162300"/>
            <a:ext cx="228600" cy="15240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6200000" flipV="1">
            <a:off x="3048000" y="3124200"/>
            <a:ext cx="304800" cy="152400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2209800" y="3352800"/>
            <a:ext cx="1068388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 flipH="1" flipV="1">
            <a:off x="1066800" y="4495800"/>
            <a:ext cx="22860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 flipH="1" flipV="1">
            <a:off x="2019300" y="5829300"/>
            <a:ext cx="3810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16200000" flipH="1">
            <a:off x="1981200" y="5791200"/>
            <a:ext cx="152400" cy="1524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905000" y="5943600"/>
            <a:ext cx="228600" cy="762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1905000" y="6096000"/>
            <a:ext cx="228600" cy="1588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1905000" y="6172200"/>
            <a:ext cx="228600" cy="762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1981200" y="6248400"/>
            <a:ext cx="152400" cy="762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2209800" y="5638800"/>
            <a:ext cx="7620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0"/>
            <a:ext cx="52880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rot="5400000" flipH="1" flipV="1">
            <a:off x="1905000" y="838200"/>
            <a:ext cx="9144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2362200" y="1371600"/>
            <a:ext cx="228600" cy="2286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2133600" y="1371600"/>
            <a:ext cx="2286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2896394" y="837406"/>
            <a:ext cx="9144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4039394" y="837406"/>
            <a:ext cx="9144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V="1">
            <a:off x="4458494" y="800894"/>
            <a:ext cx="228600" cy="150812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48200" y="990600"/>
            <a:ext cx="13716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5830094" y="1180306"/>
            <a:ext cx="3810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505200" y="1371600"/>
            <a:ext cx="992188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3239294" y="1637506"/>
            <a:ext cx="5334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505200" y="1905000"/>
            <a:ext cx="2286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505200" y="1752600"/>
            <a:ext cx="2286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 flipV="1">
            <a:off x="1905794" y="2132806"/>
            <a:ext cx="9144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981200" y="2209800"/>
            <a:ext cx="382588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419894" y="3771106"/>
            <a:ext cx="31242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981200" y="5334000"/>
            <a:ext cx="14478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 flipV="1">
            <a:off x="3390900" y="5372100"/>
            <a:ext cx="762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429000" y="5410200"/>
            <a:ext cx="10668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4267200" y="5638800"/>
            <a:ext cx="4572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362200" y="5867400"/>
            <a:ext cx="2135188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6200000" flipH="1">
            <a:off x="4267200" y="5638800"/>
            <a:ext cx="230188" cy="2301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276600" y="5638800"/>
            <a:ext cx="9906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2019300" y="6438900"/>
            <a:ext cx="533400" cy="1588"/>
          </a:xfrm>
          <a:prstGeom prst="line">
            <a:avLst/>
          </a:prstGeom>
          <a:ln w="3429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H="1">
            <a:off x="2362200" y="6172200"/>
            <a:ext cx="152400" cy="1524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438400" y="6172200"/>
            <a:ext cx="228600" cy="762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438400" y="6096000"/>
            <a:ext cx="228600" cy="1588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2438400" y="5943600"/>
            <a:ext cx="228600" cy="762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2438400" y="5791200"/>
            <a:ext cx="152400" cy="1524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3200400" y="5715000"/>
            <a:ext cx="152400" cy="1524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76600" y="5715000"/>
            <a:ext cx="228600" cy="762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276600" y="5638800"/>
            <a:ext cx="228600" cy="1588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276600" y="5486400"/>
            <a:ext cx="228600" cy="762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3276600" y="5334000"/>
            <a:ext cx="152400" cy="1524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810000" y="1676400"/>
            <a:ext cx="152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733800" y="1905000"/>
            <a:ext cx="304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733800" y="1752600"/>
            <a:ext cx="304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657600" y="1905000"/>
            <a:ext cx="3810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657600" y="1752600"/>
            <a:ext cx="7620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 flipH="1" flipV="1">
            <a:off x="3886994" y="2056606"/>
            <a:ext cx="3048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810000" y="2209800"/>
            <a:ext cx="230188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 flipH="1" flipV="1">
            <a:off x="3620294" y="2399506"/>
            <a:ext cx="3810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3582194" y="2666206"/>
            <a:ext cx="304800" cy="1539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 flipH="1" flipV="1">
            <a:off x="3543300" y="3009900"/>
            <a:ext cx="2286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124200" y="3048000"/>
            <a:ext cx="534988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>
            <a:off x="3200400" y="3200400"/>
            <a:ext cx="228600" cy="7620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16200000" flipV="1">
            <a:off x="3086100" y="3162300"/>
            <a:ext cx="228600" cy="15240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6200000" flipV="1">
            <a:off x="3048000" y="3124200"/>
            <a:ext cx="304800" cy="152400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2209800" y="3352800"/>
            <a:ext cx="1068388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 flipH="1" flipV="1">
            <a:off x="1066800" y="4495800"/>
            <a:ext cx="22860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 flipH="1" flipV="1">
            <a:off x="2019300" y="5829300"/>
            <a:ext cx="3810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16200000" flipH="1">
            <a:off x="1981200" y="5791200"/>
            <a:ext cx="152400" cy="1524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905000" y="5943600"/>
            <a:ext cx="228600" cy="762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1905000" y="6096000"/>
            <a:ext cx="228600" cy="1588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1905000" y="6172200"/>
            <a:ext cx="228600" cy="762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1981200" y="6248400"/>
            <a:ext cx="152400" cy="762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2209800" y="5638800"/>
            <a:ext cx="762000" cy="1588"/>
          </a:xfrm>
          <a:prstGeom prst="line">
            <a:avLst/>
          </a:prstGeom>
          <a:ln w="3429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Diode in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A74D5-3C3D-4B17-BA23-EAA52017411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24200" y="3124200"/>
            <a:ext cx="1524000" cy="1524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Bodoni MT" pitchFamily="18" charset="0"/>
              </a:rPr>
              <a:t>N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8200" y="3124200"/>
            <a:ext cx="15240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Bodoni MT" pitchFamily="18" charset="0"/>
              </a:rPr>
              <a:t>P</a:t>
            </a:r>
            <a:endParaRPr lang="en-US" sz="7200" dirty="0">
              <a:latin typeface="Bodoni MT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76600" y="3276600"/>
            <a:ext cx="228600" cy="228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-</a:t>
            </a:r>
            <a:endParaRPr lang="en-US" sz="2400" b="1" dirty="0"/>
          </a:p>
        </p:txBody>
      </p:sp>
      <p:sp>
        <p:nvSpPr>
          <p:cNvPr id="12" name="Oval 11"/>
          <p:cNvSpPr/>
          <p:nvPr/>
        </p:nvSpPr>
        <p:spPr>
          <a:xfrm>
            <a:off x="3733800" y="3886200"/>
            <a:ext cx="228600" cy="228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-</a:t>
            </a:r>
            <a:endParaRPr lang="en-US" sz="2400" b="1" dirty="0"/>
          </a:p>
        </p:txBody>
      </p:sp>
      <p:sp>
        <p:nvSpPr>
          <p:cNvPr id="13" name="Oval 12"/>
          <p:cNvSpPr/>
          <p:nvPr/>
        </p:nvSpPr>
        <p:spPr>
          <a:xfrm>
            <a:off x="3352800" y="3581400"/>
            <a:ext cx="228600" cy="228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-</a:t>
            </a:r>
            <a:endParaRPr lang="en-US" sz="2400" b="1" dirty="0"/>
          </a:p>
        </p:txBody>
      </p:sp>
      <p:sp>
        <p:nvSpPr>
          <p:cNvPr id="14" name="Oval 13"/>
          <p:cNvSpPr/>
          <p:nvPr/>
        </p:nvSpPr>
        <p:spPr>
          <a:xfrm>
            <a:off x="3276600" y="3962400"/>
            <a:ext cx="228600" cy="228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-</a:t>
            </a:r>
            <a:endParaRPr lang="en-US" sz="2400" b="1" dirty="0"/>
          </a:p>
        </p:txBody>
      </p:sp>
      <p:sp>
        <p:nvSpPr>
          <p:cNvPr id="15" name="Oval 14"/>
          <p:cNvSpPr/>
          <p:nvPr/>
        </p:nvSpPr>
        <p:spPr>
          <a:xfrm>
            <a:off x="3429000" y="4267200"/>
            <a:ext cx="228600" cy="228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-</a:t>
            </a:r>
            <a:endParaRPr lang="en-US" sz="2400" b="1" dirty="0"/>
          </a:p>
        </p:txBody>
      </p:sp>
      <p:sp>
        <p:nvSpPr>
          <p:cNvPr id="16" name="Oval 15"/>
          <p:cNvSpPr/>
          <p:nvPr/>
        </p:nvSpPr>
        <p:spPr>
          <a:xfrm>
            <a:off x="3810000" y="3276600"/>
            <a:ext cx="228600" cy="228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-</a:t>
            </a:r>
            <a:endParaRPr lang="en-US" sz="2400" b="1" dirty="0"/>
          </a:p>
        </p:txBody>
      </p:sp>
      <p:sp>
        <p:nvSpPr>
          <p:cNvPr id="17" name="Oval 16"/>
          <p:cNvSpPr/>
          <p:nvPr/>
        </p:nvSpPr>
        <p:spPr>
          <a:xfrm>
            <a:off x="3886200" y="4267200"/>
            <a:ext cx="228600" cy="228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-</a:t>
            </a:r>
            <a:endParaRPr lang="en-US" sz="2400" b="1" dirty="0"/>
          </a:p>
        </p:txBody>
      </p:sp>
      <p:sp>
        <p:nvSpPr>
          <p:cNvPr id="18" name="Oval 17"/>
          <p:cNvSpPr/>
          <p:nvPr/>
        </p:nvSpPr>
        <p:spPr>
          <a:xfrm>
            <a:off x="3733800" y="3657600"/>
            <a:ext cx="228600" cy="228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-</a:t>
            </a:r>
            <a:endParaRPr lang="en-US" sz="2400" b="1" dirty="0"/>
          </a:p>
        </p:txBody>
      </p:sp>
      <p:sp>
        <p:nvSpPr>
          <p:cNvPr id="19" name="Oval 18"/>
          <p:cNvSpPr/>
          <p:nvPr/>
        </p:nvSpPr>
        <p:spPr>
          <a:xfrm>
            <a:off x="5181600" y="43434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+</a:t>
            </a:r>
            <a:endParaRPr lang="en-US" sz="2400" b="1" dirty="0"/>
          </a:p>
        </p:txBody>
      </p:sp>
      <p:sp>
        <p:nvSpPr>
          <p:cNvPr id="24" name="Oval 23"/>
          <p:cNvSpPr/>
          <p:nvPr/>
        </p:nvSpPr>
        <p:spPr>
          <a:xfrm>
            <a:off x="4953000" y="34290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+</a:t>
            </a:r>
            <a:endParaRPr lang="en-US" sz="2400" b="1" dirty="0"/>
          </a:p>
        </p:txBody>
      </p:sp>
      <p:sp>
        <p:nvSpPr>
          <p:cNvPr id="25" name="Oval 24"/>
          <p:cNvSpPr/>
          <p:nvPr/>
        </p:nvSpPr>
        <p:spPr>
          <a:xfrm>
            <a:off x="5791200" y="32004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+</a:t>
            </a:r>
            <a:endParaRPr lang="en-US" sz="2400" b="1" dirty="0"/>
          </a:p>
        </p:txBody>
      </p:sp>
      <p:sp>
        <p:nvSpPr>
          <p:cNvPr id="26" name="Oval 25"/>
          <p:cNvSpPr/>
          <p:nvPr/>
        </p:nvSpPr>
        <p:spPr>
          <a:xfrm>
            <a:off x="5715000" y="41148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+</a:t>
            </a:r>
            <a:endParaRPr lang="en-US" sz="2400" b="1" dirty="0"/>
          </a:p>
        </p:txBody>
      </p:sp>
      <p:sp>
        <p:nvSpPr>
          <p:cNvPr id="27" name="Oval 26"/>
          <p:cNvSpPr/>
          <p:nvPr/>
        </p:nvSpPr>
        <p:spPr>
          <a:xfrm>
            <a:off x="5486400" y="3276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+</a:t>
            </a:r>
            <a:endParaRPr lang="en-US" sz="2400" b="1" dirty="0"/>
          </a:p>
        </p:txBody>
      </p:sp>
      <p:sp>
        <p:nvSpPr>
          <p:cNvPr id="28" name="Oval 27"/>
          <p:cNvSpPr/>
          <p:nvPr/>
        </p:nvSpPr>
        <p:spPr>
          <a:xfrm>
            <a:off x="5791200" y="35814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+</a:t>
            </a:r>
            <a:endParaRPr lang="en-US" sz="2400" b="1" dirty="0"/>
          </a:p>
        </p:txBody>
      </p:sp>
      <p:sp>
        <p:nvSpPr>
          <p:cNvPr id="29" name="Oval 28"/>
          <p:cNvSpPr/>
          <p:nvPr/>
        </p:nvSpPr>
        <p:spPr>
          <a:xfrm>
            <a:off x="5181600" y="37338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+</a:t>
            </a:r>
            <a:endParaRPr lang="en-US" sz="2400" b="1" dirty="0"/>
          </a:p>
        </p:txBody>
      </p:sp>
      <p:sp>
        <p:nvSpPr>
          <p:cNvPr id="30" name="Oval 29"/>
          <p:cNvSpPr/>
          <p:nvPr/>
        </p:nvSpPr>
        <p:spPr>
          <a:xfrm>
            <a:off x="5410200" y="39624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+</a:t>
            </a:r>
            <a:endParaRPr lang="en-US" sz="2400" b="1" dirty="0"/>
          </a:p>
        </p:txBody>
      </p:sp>
      <p:sp>
        <p:nvSpPr>
          <p:cNvPr id="34" name="Rectangle 33"/>
          <p:cNvSpPr/>
          <p:nvPr/>
        </p:nvSpPr>
        <p:spPr>
          <a:xfrm>
            <a:off x="1219200" y="6172200"/>
            <a:ext cx="6705600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BATTERY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600200" y="5638800"/>
            <a:ext cx="685800" cy="533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010400" y="5638800"/>
            <a:ext cx="533400" cy="533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-Shape 37"/>
          <p:cNvSpPr/>
          <p:nvPr/>
        </p:nvSpPr>
        <p:spPr>
          <a:xfrm rot="5400000">
            <a:off x="1485900" y="4000500"/>
            <a:ext cx="1905000" cy="1371600"/>
          </a:xfrm>
          <a:prstGeom prst="corner">
            <a:avLst>
              <a:gd name="adj1" fmla="val 25873"/>
              <a:gd name="adj2" fmla="val 2449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-Shape 38"/>
          <p:cNvSpPr/>
          <p:nvPr/>
        </p:nvSpPr>
        <p:spPr>
          <a:xfrm rot="5400000" flipV="1">
            <a:off x="5867400" y="4038600"/>
            <a:ext cx="1905000" cy="1295400"/>
          </a:xfrm>
          <a:prstGeom prst="corner">
            <a:avLst>
              <a:gd name="adj1" fmla="val 26613"/>
              <a:gd name="adj2" fmla="val 2449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162800" y="5410200"/>
            <a:ext cx="228600" cy="228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-</a:t>
            </a:r>
            <a:endParaRPr lang="en-US" sz="2400" b="1" dirty="0"/>
          </a:p>
        </p:txBody>
      </p:sp>
      <p:sp>
        <p:nvSpPr>
          <p:cNvPr id="43" name="Oval 42"/>
          <p:cNvSpPr/>
          <p:nvPr/>
        </p:nvSpPr>
        <p:spPr>
          <a:xfrm>
            <a:off x="7162800" y="5181600"/>
            <a:ext cx="228600" cy="228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-</a:t>
            </a:r>
            <a:endParaRPr lang="en-US" sz="2400" b="1" dirty="0"/>
          </a:p>
        </p:txBody>
      </p:sp>
      <p:sp>
        <p:nvSpPr>
          <p:cNvPr id="44" name="Oval 43"/>
          <p:cNvSpPr/>
          <p:nvPr/>
        </p:nvSpPr>
        <p:spPr>
          <a:xfrm>
            <a:off x="7162800" y="4953000"/>
            <a:ext cx="228600" cy="228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-</a:t>
            </a:r>
            <a:endParaRPr lang="en-US" sz="2400" b="1" dirty="0"/>
          </a:p>
        </p:txBody>
      </p:sp>
      <p:sp>
        <p:nvSpPr>
          <p:cNvPr id="45" name="Oval 44"/>
          <p:cNvSpPr/>
          <p:nvPr/>
        </p:nvSpPr>
        <p:spPr>
          <a:xfrm>
            <a:off x="7162800" y="4724400"/>
            <a:ext cx="228600" cy="228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-</a:t>
            </a:r>
            <a:endParaRPr lang="en-US" sz="2400" b="1" dirty="0"/>
          </a:p>
        </p:txBody>
      </p:sp>
      <p:sp>
        <p:nvSpPr>
          <p:cNvPr id="46" name="Oval 45"/>
          <p:cNvSpPr/>
          <p:nvPr/>
        </p:nvSpPr>
        <p:spPr>
          <a:xfrm>
            <a:off x="7162800" y="4495800"/>
            <a:ext cx="228600" cy="228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-</a:t>
            </a:r>
            <a:endParaRPr lang="en-US" sz="2400" b="1" dirty="0"/>
          </a:p>
        </p:txBody>
      </p:sp>
      <p:sp>
        <p:nvSpPr>
          <p:cNvPr id="47" name="Oval 46"/>
          <p:cNvSpPr/>
          <p:nvPr/>
        </p:nvSpPr>
        <p:spPr>
          <a:xfrm>
            <a:off x="7162800" y="4267200"/>
            <a:ext cx="228600" cy="228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-</a:t>
            </a:r>
            <a:endParaRPr lang="en-US" sz="2400" b="1" dirty="0"/>
          </a:p>
        </p:txBody>
      </p:sp>
      <p:sp>
        <p:nvSpPr>
          <p:cNvPr id="48" name="Oval 47"/>
          <p:cNvSpPr/>
          <p:nvPr/>
        </p:nvSpPr>
        <p:spPr>
          <a:xfrm>
            <a:off x="7162800" y="4038600"/>
            <a:ext cx="228600" cy="228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-</a:t>
            </a:r>
            <a:endParaRPr lang="en-US" sz="2400" b="1" dirty="0"/>
          </a:p>
        </p:txBody>
      </p:sp>
      <p:sp>
        <p:nvSpPr>
          <p:cNvPr id="49" name="Oval 48"/>
          <p:cNvSpPr/>
          <p:nvPr/>
        </p:nvSpPr>
        <p:spPr>
          <a:xfrm>
            <a:off x="7086600" y="3810000"/>
            <a:ext cx="228600" cy="228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-</a:t>
            </a:r>
            <a:endParaRPr lang="en-US" sz="2400" b="1" dirty="0"/>
          </a:p>
        </p:txBody>
      </p:sp>
      <p:sp>
        <p:nvSpPr>
          <p:cNvPr id="50" name="Oval 49"/>
          <p:cNvSpPr/>
          <p:nvPr/>
        </p:nvSpPr>
        <p:spPr>
          <a:xfrm>
            <a:off x="6858000" y="3810000"/>
            <a:ext cx="228600" cy="228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-</a:t>
            </a:r>
            <a:endParaRPr lang="en-US" sz="2400" b="1" dirty="0"/>
          </a:p>
        </p:txBody>
      </p:sp>
      <p:sp>
        <p:nvSpPr>
          <p:cNvPr id="51" name="Oval 50"/>
          <p:cNvSpPr/>
          <p:nvPr/>
        </p:nvSpPr>
        <p:spPr>
          <a:xfrm>
            <a:off x="6629400" y="3810000"/>
            <a:ext cx="228600" cy="228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-</a:t>
            </a:r>
            <a:endParaRPr lang="en-US" sz="2400" b="1" dirty="0"/>
          </a:p>
        </p:txBody>
      </p:sp>
      <p:sp>
        <p:nvSpPr>
          <p:cNvPr id="52" name="Oval 51"/>
          <p:cNvSpPr/>
          <p:nvPr/>
        </p:nvSpPr>
        <p:spPr>
          <a:xfrm>
            <a:off x="6400800" y="3810000"/>
            <a:ext cx="228600" cy="228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-</a:t>
            </a:r>
            <a:endParaRPr lang="en-US" sz="2400" b="1" dirty="0"/>
          </a:p>
        </p:txBody>
      </p:sp>
      <p:sp>
        <p:nvSpPr>
          <p:cNvPr id="53" name="Oval 52"/>
          <p:cNvSpPr/>
          <p:nvPr/>
        </p:nvSpPr>
        <p:spPr>
          <a:xfrm>
            <a:off x="6172200" y="3810000"/>
            <a:ext cx="228600" cy="228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-</a:t>
            </a:r>
            <a:endParaRPr lang="en-US" sz="2400" b="1" dirty="0"/>
          </a:p>
        </p:txBody>
      </p:sp>
      <p:sp>
        <p:nvSpPr>
          <p:cNvPr id="54" name="Oval 53"/>
          <p:cNvSpPr/>
          <p:nvPr/>
        </p:nvSpPr>
        <p:spPr>
          <a:xfrm>
            <a:off x="1828800" y="54102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+</a:t>
            </a:r>
            <a:endParaRPr lang="en-US" sz="2400" b="1" dirty="0"/>
          </a:p>
        </p:txBody>
      </p:sp>
      <p:sp>
        <p:nvSpPr>
          <p:cNvPr id="55" name="Oval 54"/>
          <p:cNvSpPr/>
          <p:nvPr/>
        </p:nvSpPr>
        <p:spPr>
          <a:xfrm>
            <a:off x="1828800" y="5181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+</a:t>
            </a:r>
            <a:endParaRPr lang="en-US" sz="2400" b="1" dirty="0"/>
          </a:p>
        </p:txBody>
      </p:sp>
      <p:sp>
        <p:nvSpPr>
          <p:cNvPr id="56" name="Oval 55"/>
          <p:cNvSpPr/>
          <p:nvPr/>
        </p:nvSpPr>
        <p:spPr>
          <a:xfrm>
            <a:off x="1828800" y="49530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+</a:t>
            </a:r>
            <a:endParaRPr lang="en-US" sz="2400" b="1" dirty="0"/>
          </a:p>
        </p:txBody>
      </p:sp>
      <p:sp>
        <p:nvSpPr>
          <p:cNvPr id="57" name="Oval 56"/>
          <p:cNvSpPr/>
          <p:nvPr/>
        </p:nvSpPr>
        <p:spPr>
          <a:xfrm>
            <a:off x="1828800" y="47244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+</a:t>
            </a:r>
            <a:endParaRPr lang="en-US" sz="2400" b="1" dirty="0"/>
          </a:p>
        </p:txBody>
      </p:sp>
      <p:sp>
        <p:nvSpPr>
          <p:cNvPr id="58" name="Oval 57"/>
          <p:cNvSpPr/>
          <p:nvPr/>
        </p:nvSpPr>
        <p:spPr>
          <a:xfrm>
            <a:off x="1828800" y="44958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+</a:t>
            </a:r>
            <a:endParaRPr lang="en-US" sz="2400" b="1" dirty="0"/>
          </a:p>
        </p:txBody>
      </p:sp>
      <p:sp>
        <p:nvSpPr>
          <p:cNvPr id="60" name="Oval 59"/>
          <p:cNvSpPr/>
          <p:nvPr/>
        </p:nvSpPr>
        <p:spPr>
          <a:xfrm>
            <a:off x="1828800" y="42672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+</a:t>
            </a:r>
            <a:endParaRPr lang="en-US" sz="2400" b="1" dirty="0"/>
          </a:p>
        </p:txBody>
      </p:sp>
      <p:sp>
        <p:nvSpPr>
          <p:cNvPr id="61" name="Oval 60"/>
          <p:cNvSpPr/>
          <p:nvPr/>
        </p:nvSpPr>
        <p:spPr>
          <a:xfrm>
            <a:off x="1828800" y="4038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+</a:t>
            </a:r>
            <a:endParaRPr lang="en-US" sz="2400" b="1" dirty="0"/>
          </a:p>
        </p:txBody>
      </p:sp>
      <p:sp>
        <p:nvSpPr>
          <p:cNvPr id="62" name="Oval 61"/>
          <p:cNvSpPr/>
          <p:nvPr/>
        </p:nvSpPr>
        <p:spPr>
          <a:xfrm>
            <a:off x="1752600" y="37338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+</a:t>
            </a:r>
            <a:endParaRPr lang="en-US" sz="2400" b="1" dirty="0"/>
          </a:p>
        </p:txBody>
      </p:sp>
      <p:sp>
        <p:nvSpPr>
          <p:cNvPr id="63" name="Oval 62"/>
          <p:cNvSpPr/>
          <p:nvPr/>
        </p:nvSpPr>
        <p:spPr>
          <a:xfrm>
            <a:off x="1981200" y="38100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+</a:t>
            </a:r>
            <a:endParaRPr lang="en-US" sz="2400" b="1" dirty="0"/>
          </a:p>
        </p:txBody>
      </p:sp>
      <p:sp>
        <p:nvSpPr>
          <p:cNvPr id="64" name="Oval 63"/>
          <p:cNvSpPr/>
          <p:nvPr/>
        </p:nvSpPr>
        <p:spPr>
          <a:xfrm>
            <a:off x="2209800" y="38100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+</a:t>
            </a:r>
            <a:endParaRPr lang="en-US" sz="2400" b="1" dirty="0"/>
          </a:p>
        </p:txBody>
      </p:sp>
      <p:sp>
        <p:nvSpPr>
          <p:cNvPr id="65" name="Oval 64"/>
          <p:cNvSpPr/>
          <p:nvPr/>
        </p:nvSpPr>
        <p:spPr>
          <a:xfrm>
            <a:off x="2438400" y="38100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+</a:t>
            </a:r>
            <a:endParaRPr lang="en-US" sz="2400" b="1" dirty="0"/>
          </a:p>
        </p:txBody>
      </p:sp>
      <p:sp>
        <p:nvSpPr>
          <p:cNvPr id="66" name="Oval 65"/>
          <p:cNvSpPr/>
          <p:nvPr/>
        </p:nvSpPr>
        <p:spPr>
          <a:xfrm>
            <a:off x="2667000" y="38100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+</a:t>
            </a:r>
            <a:endParaRPr lang="en-US" sz="2400" b="1" dirty="0"/>
          </a:p>
        </p:txBody>
      </p:sp>
      <p:sp>
        <p:nvSpPr>
          <p:cNvPr id="68" name="Oval 67"/>
          <p:cNvSpPr/>
          <p:nvPr/>
        </p:nvSpPr>
        <p:spPr>
          <a:xfrm>
            <a:off x="2895600" y="38100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+</a:t>
            </a:r>
            <a:endParaRPr lang="en-US" sz="2400" b="1" dirty="0"/>
          </a:p>
        </p:txBody>
      </p:sp>
      <p:sp>
        <p:nvSpPr>
          <p:cNvPr id="69" name="Rectangle 68"/>
          <p:cNvSpPr/>
          <p:nvPr/>
        </p:nvSpPr>
        <p:spPr>
          <a:xfrm>
            <a:off x="4267200" y="3124200"/>
            <a:ext cx="838200" cy="1524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Depletion Zone</a:t>
            </a:r>
            <a:endParaRPr lang="en-US" sz="11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4.62535E-7 L -0.0541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03333 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12083 -0.00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-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125 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875 0.00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12083 0.005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3.33333E-6 L -0.05 0.00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2535E-6 L -0.07917 -0.0055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-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12083 0.005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07083 -0.0166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 L 0.1125 -0.016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-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12083 0.0055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10417 0.0166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0.0625 -0.0166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05417 -0.016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-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625 -0.0055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0.00556 L 0.07916 0.0055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0.00555 L 0.02083 0.00555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17 -0.00555 L 0.05416 -0.00555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0.00556 L 0.08334 0.0055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0.00555 L 0.1 -0.00556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6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84 0.00555 L 0.0125 -0.00556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6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5 0.00556 L 0.04583 0.0055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84 -0.00555 L 0.0125 -0.0055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7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8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2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3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7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8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2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3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7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8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2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3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7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8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2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3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7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8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-0.01667 L -0.07917 -0.01667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0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17 0.01667 L -0.02917 0.01667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0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84 0.00556 L -0.0125 0.00556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0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25 -0.01667 L -0.02084 -0.01667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0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84 0.00556 L -0.0125 0.00556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0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-0.00556 L -0.0625 -0.00556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0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-0.01666 L -0.07084 -0.01666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0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4 -0.01666 L -0.0625 -0.0166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4" grpId="0" animBg="1"/>
      <p:bldP spid="35" grpId="0" animBg="1"/>
      <p:bldP spid="36" grpId="0" animBg="1"/>
      <p:bldP spid="38" grpId="0" animBg="1"/>
      <p:bldP spid="39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8" grpId="0" animBg="1"/>
      <p:bldP spid="6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679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68476" y="1481138"/>
            <a:ext cx="6807047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Input Components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679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68476" y="1481138"/>
            <a:ext cx="6807047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Input Components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981200"/>
            <a:ext cx="3559175" cy="248443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38600" y="3810000"/>
            <a:ext cx="3352800" cy="461665"/>
          </a:xfrm>
          <a:prstGeom prst="rect">
            <a:avLst/>
          </a:prstGeom>
          <a:solidFill>
            <a:schemeClr val="tx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Mass Air Flow Sensor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Input Components</a:t>
            </a:r>
            <a:endParaRPr lang="en-US" dirty="0"/>
          </a:p>
        </p:txBody>
      </p:sp>
      <p:pic>
        <p:nvPicPr>
          <p:cNvPr id="4" name="Content Placeholder 3" descr="DSC_679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68476" y="1481138"/>
            <a:ext cx="6807047" cy="4525962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600200"/>
            <a:ext cx="4839707" cy="400843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0" y="4876800"/>
            <a:ext cx="3505200" cy="461665"/>
          </a:xfrm>
          <a:prstGeom prst="rect">
            <a:avLst/>
          </a:prstGeom>
          <a:solidFill>
            <a:schemeClr val="tx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Throttle Position Sensor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1600200" y="228600"/>
          <a:ext cx="73914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Animating Schematics 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67000"/>
                <a:shade val="93000"/>
                <a:satMod val="110000"/>
                <a:lumMod val="90000"/>
              </a:schemeClr>
            </a:gs>
            <a:gs pos="76000">
              <a:schemeClr val="bg2">
                <a:tint val="85000"/>
                <a:shade val="75000"/>
                <a:satMod val="120000"/>
              </a:schemeClr>
            </a:gs>
            <a:gs pos="100000">
              <a:schemeClr val="bg2">
                <a:tint val="86000"/>
                <a:shade val="50000"/>
                <a:satMod val="13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Preparing the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/>
            <a:r>
              <a:rPr lang="en-US" dirty="0" smtClean="0"/>
              <a:t>Keep the background</a:t>
            </a:r>
          </a:p>
          <a:p>
            <a:pPr marL="742950" indent="-742950"/>
            <a:r>
              <a:rPr lang="en-US" dirty="0" smtClean="0"/>
              <a:t>Format the Picture if needed</a:t>
            </a:r>
          </a:p>
          <a:p>
            <a:pPr marL="742950" indent="-742950"/>
            <a:r>
              <a:rPr lang="en-US" dirty="0" smtClean="0"/>
              <a:t>Use the slide efficiently </a:t>
            </a:r>
          </a:p>
          <a:p>
            <a:pPr marL="742950" indent="-742950"/>
            <a:endParaRPr lang="en-US" dirty="0" smtClean="0"/>
          </a:p>
          <a:p>
            <a:pPr marL="742950" indent="-742950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/>
            <a:r>
              <a:rPr lang="en-US" dirty="0" smtClean="0"/>
              <a:t>Choose brighter colors</a:t>
            </a:r>
          </a:p>
          <a:p>
            <a:pPr marL="742950" indent="-742950"/>
            <a:r>
              <a:rPr lang="en-US" dirty="0" smtClean="0"/>
              <a:t>Make the lines thicker</a:t>
            </a:r>
          </a:p>
          <a:p>
            <a:pPr marL="742950" indent="-742950"/>
            <a:r>
              <a:rPr lang="en-US" dirty="0" smtClean="0"/>
              <a:t>Use Copy and Paste </a:t>
            </a:r>
          </a:p>
          <a:p>
            <a:pPr marL="742950" indent="-742950"/>
            <a:r>
              <a:rPr lang="en-US" dirty="0" smtClean="0"/>
              <a:t>Add arrows if needed</a:t>
            </a:r>
          </a:p>
          <a:p>
            <a:pPr marL="742950" indent="-742950"/>
            <a:endParaRPr lang="en-US" dirty="0" smtClean="0"/>
          </a:p>
          <a:p>
            <a:pPr marL="742950" indent="-74295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098" name="Picture 2" descr="C:\Documents and Settings\OmarT\Desktop\Head Lam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Animating the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it simple</a:t>
            </a:r>
          </a:p>
          <a:p>
            <a:r>
              <a:rPr lang="en-US" dirty="0" smtClean="0"/>
              <a:t>Time Consuming </a:t>
            </a:r>
          </a:p>
          <a:p>
            <a:r>
              <a:rPr lang="en-US" dirty="0" smtClean="0"/>
              <a:t>“Wipe” Effect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OmarT\Desktop\Head Lam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28600"/>
          </a:xfrm>
        </p:spPr>
        <p:txBody>
          <a:bodyPr/>
          <a:lstStyle/>
          <a:p>
            <a:fld id="{14184040-7F63-4F74-AA6A-BAB6E4DB5343}" type="slidenum">
              <a:rPr lang="en-US" smtClean="0"/>
              <a:pPr/>
              <a:t>26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752600" y="1905000"/>
            <a:ext cx="3048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76600" y="4724400"/>
            <a:ext cx="9906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362200" y="2819400"/>
            <a:ext cx="3810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67200" y="914400"/>
            <a:ext cx="25146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4914900" y="2781300"/>
            <a:ext cx="37338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553200" y="5791200"/>
            <a:ext cx="1676400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010400" y="4953000"/>
            <a:ext cx="381000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819400" y="4267200"/>
            <a:ext cx="9144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Other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Replacing objects</a:t>
            </a:r>
          </a:p>
          <a:p>
            <a:pPr lvl="1"/>
            <a:r>
              <a:rPr lang="en-US" dirty="0" smtClean="0"/>
              <a:t>Switches</a:t>
            </a:r>
          </a:p>
          <a:p>
            <a:pPr lvl="1"/>
            <a:r>
              <a:rPr lang="en-US" dirty="0" smtClean="0"/>
              <a:t>Other lines</a:t>
            </a:r>
          </a:p>
          <a:p>
            <a:r>
              <a:rPr lang="en-US" dirty="0" smtClean="0"/>
              <a:t>Simulating an action</a:t>
            </a:r>
          </a:p>
          <a:p>
            <a:pPr lvl="1"/>
            <a:r>
              <a:rPr lang="en-US" dirty="0" smtClean="0"/>
              <a:t>Sound </a:t>
            </a:r>
          </a:p>
          <a:p>
            <a:pPr lvl="1"/>
            <a:r>
              <a:rPr lang="en-US" dirty="0" smtClean="0"/>
              <a:t>Action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OmarT\Desktop\Head Lam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763000" y="6629400"/>
            <a:ext cx="381000" cy="228600"/>
          </a:xfrm>
        </p:spPr>
        <p:txBody>
          <a:bodyPr/>
          <a:lstStyle/>
          <a:p>
            <a:fld id="{14184040-7F63-4F74-AA6A-BAB6E4DB5343}" type="slidenum">
              <a:rPr lang="en-US" smtClean="0"/>
              <a:pPr/>
              <a:t>28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1811020" y="1885950"/>
            <a:ext cx="29718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76600" y="4724400"/>
            <a:ext cx="9906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362200" y="2819400"/>
            <a:ext cx="3810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267200" y="914400"/>
            <a:ext cx="25146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914900" y="2781300"/>
            <a:ext cx="37338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573520" y="5810250"/>
            <a:ext cx="1676400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030720" y="4972050"/>
            <a:ext cx="381000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819400" y="4267200"/>
            <a:ext cx="9144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OmarT\Desktop\Head Lam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6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28600"/>
          </a:xfrm>
        </p:spPr>
        <p:txBody>
          <a:bodyPr/>
          <a:lstStyle/>
          <a:p>
            <a:fld id="{14184040-7F63-4F74-AA6A-BAB6E4DB534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7" name="Slide Number Placeholder 1"/>
          <p:cNvSpPr txBox="1">
            <a:spLocks/>
          </p:cNvSpPr>
          <p:nvPr/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84040-7F63-4F74-AA6A-BAB6E4DB53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1752600" y="1905000"/>
            <a:ext cx="3048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76600" y="4724400"/>
            <a:ext cx="9906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2362200" y="2819400"/>
            <a:ext cx="3810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267200" y="914400"/>
            <a:ext cx="25146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914900" y="2781300"/>
            <a:ext cx="37338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6553200" y="5791200"/>
            <a:ext cx="1676400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010400" y="4953000"/>
            <a:ext cx="381000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 flipH="1">
            <a:off x="6743700" y="4686300"/>
            <a:ext cx="304800" cy="2286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6553200" y="4724400"/>
            <a:ext cx="228600" cy="228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2819400" y="4267200"/>
            <a:ext cx="9144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H="1">
            <a:off x="6743700" y="4686300"/>
            <a:ext cx="304800" cy="22860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4914900" y="2781300"/>
            <a:ext cx="3733800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267200" y="914400"/>
            <a:ext cx="2514600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2362200" y="2819400"/>
            <a:ext cx="3810000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276600" y="4724400"/>
            <a:ext cx="990600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H="1" flipV="1">
            <a:off x="2819400" y="4267200"/>
            <a:ext cx="914400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6200000" flipV="1">
            <a:off x="2971800" y="3276600"/>
            <a:ext cx="152400" cy="15240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2819400" y="3505200"/>
            <a:ext cx="228600" cy="7620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 flipV="1">
            <a:off x="2819400" y="3657600"/>
            <a:ext cx="228600" cy="7620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2971800" y="3733800"/>
            <a:ext cx="152400" cy="15240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>
            <a:off x="2895600" y="3352800"/>
            <a:ext cx="228600" cy="15240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 Much Text</a:t>
            </a:r>
          </a:p>
          <a:p>
            <a:pPr lvl="1"/>
            <a:r>
              <a:rPr lang="en-US" dirty="0" smtClean="0"/>
              <a:t>Students cannot focus on the instructor</a:t>
            </a:r>
          </a:p>
          <a:p>
            <a:r>
              <a:rPr lang="en-US" dirty="0" smtClean="0"/>
              <a:t>Text Too Difficult to Read</a:t>
            </a:r>
          </a:p>
          <a:p>
            <a:pPr lvl="1"/>
            <a:r>
              <a:rPr lang="en-US" dirty="0" smtClean="0"/>
              <a:t>Background or text color</a:t>
            </a:r>
          </a:p>
          <a:p>
            <a:r>
              <a:rPr lang="en-US" dirty="0" smtClean="0"/>
              <a:t>Too Complicated 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Animating Objects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the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animating schematics</a:t>
            </a:r>
          </a:p>
          <a:p>
            <a:r>
              <a:rPr lang="en-US" dirty="0" smtClean="0"/>
              <a:t>White </a:t>
            </a:r>
          </a:p>
          <a:p>
            <a:r>
              <a:rPr lang="en-US" dirty="0" smtClean="0"/>
              <a:t>Insert picture background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67000"/>
                <a:shade val="93000"/>
                <a:satMod val="110000"/>
                <a:lumMod val="90000"/>
              </a:schemeClr>
            </a:gs>
            <a:gs pos="76000">
              <a:schemeClr val="bg2">
                <a:tint val="85000"/>
                <a:shade val="75000"/>
                <a:satMod val="120000"/>
              </a:schemeClr>
            </a:gs>
            <a:gs pos="100000">
              <a:schemeClr val="bg2">
                <a:tint val="86000"/>
                <a:shade val="50000"/>
                <a:satMod val="13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Format the shapes </a:t>
            </a:r>
          </a:p>
          <a:p>
            <a:r>
              <a:rPr lang="en-US" dirty="0" smtClean="0"/>
              <a:t>Less is sometimes better</a:t>
            </a:r>
          </a:p>
          <a:p>
            <a:r>
              <a:rPr lang="en-US" dirty="0" smtClean="0"/>
              <a:t>Add text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Animating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“Motion Paths”</a:t>
            </a:r>
          </a:p>
          <a:p>
            <a:r>
              <a:rPr lang="en-US" dirty="0" smtClean="0"/>
              <a:t> Customize movements</a:t>
            </a:r>
          </a:p>
          <a:p>
            <a:r>
              <a:rPr lang="en-US" dirty="0" smtClean="0"/>
              <a:t>Cut and paste the picture to keep it in the forefront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028" name="Picture 4" descr="http://images.marketplaceadvisor.channeladvisor.com/hi/72/72367/70421.jpg"/>
          <p:cNvPicPr>
            <a:picLocks noChangeAspect="1" noChangeArrowheads="1"/>
          </p:cNvPicPr>
          <p:nvPr/>
        </p:nvPicPr>
        <p:blipFill>
          <a:blip r:embed="rId3" cstate="print"/>
          <a:srcRect l="9538" t="28917" r="14302" b="10155"/>
          <a:stretch>
            <a:fillRect/>
          </a:stretch>
        </p:blipFill>
        <p:spPr bwMode="auto">
          <a:xfrm>
            <a:off x="1981200" y="1752600"/>
            <a:ext cx="4572000" cy="27432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304800" y="609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NOx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81000" y="48768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28600" y="2895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HC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391400" y="2895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H2O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467600" y="9144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N2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391400" y="4800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84040-7F63-4F74-AA6A-BAB6E4DB53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" y="609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NOx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81000" y="48768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28600" y="2895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HC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953000" y="2895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H2O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029200" y="2895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N2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953000" y="2895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CO2</a:t>
            </a:r>
            <a:endParaRPr lang="en-US" dirty="0"/>
          </a:p>
        </p:txBody>
      </p:sp>
      <p:pic>
        <p:nvPicPr>
          <p:cNvPr id="13" name="Picture 4" descr="http://images.marketplaceadvisor.channeladvisor.com/hi/72/72367/70421.jpg"/>
          <p:cNvPicPr>
            <a:picLocks noChangeAspect="1" noChangeArrowheads="1"/>
          </p:cNvPicPr>
          <p:nvPr/>
        </p:nvPicPr>
        <p:blipFill>
          <a:blip r:embed="rId3" cstate="print"/>
          <a:srcRect l="8268" t="25532" r="10494"/>
          <a:stretch>
            <a:fillRect/>
          </a:stretch>
        </p:blipFill>
        <p:spPr bwMode="auto">
          <a:xfrm>
            <a:off x="1981200" y="1752600"/>
            <a:ext cx="4876800" cy="335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9.25069E-9 C -0.00452 0.01064 -0.01129 0.02012 -0.01459 0.03145 C -0.01719 0.04117 -0.01997 0.05042 -0.02327 0.0599 C -0.02466 0.06915 -0.02466 0.07886 -0.02622 0.08834 C -0.02865 0.10268 -0.03507 0.1154 -0.0408 0.12835 C -0.04271 0.13945 -0.04723 0.14917 -0.04966 0.16004 C -0.05539 0.20791 -0.05244 0.25208 -0.04809 0.30204 C -0.04775 0.30712 -0.04237 0.31522 -0.04237 0.31545 C -0.04184 0.31799 -0.04237 0.32123 -0.0408 0.32354 C -0.04011 0.32516 -0.03785 0.32447 -0.03646 0.32539 C -0.02761 0.33071 -0.0191 0.33649 -0.01007 0.34204 C 0.00451 0.35153 0.01336 0.36263 0.02934 0.36702 C 0.0427 0.37743 0.08038 0.3735 0.08802 0.37373 C 0.12048 0.36818 0.15329 0.36702 0.18628 0.36702 " pathEditMode="relative" rAng="0" ptsTypes="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18964E-6 C 0.01059 0.00045 0.02118 0.00022 0.0316 0.00161 C 0.03871 0.00254 0.03785 0.0067 0.04305 0.01179 C 0.04965 0.01826 0.06059 0.01872 0.0684 0.02011 C 0.12639 0.01687 0.18368 0.01132 0.24184 0.00832 C 0.24514 0.00092 0.24913 -0.00186 0.25573 -0.00186 " pathEditMode="relative" ptsTypes="fffff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0611E-6 C 0.00017 -0.03284 -0.0224 -0.19241 0.02656 -0.23612 C 0.04461 -0.25231 0.03385 -0.24838 0.04809 -0.25139 C 0.05364 -0.25879 0.05937 -0.25971 0.06701 -0.26156 C 0.07326 -0.27336 0.08402 -0.26573 0.09357 -0.26989 C 0.10399 -0.2685 0.10607 -0.26596 0.1151 -0.26318 C 0.12395 -0.25555 0.11979 -0.25786 0.12656 -0.25463 C 0.15625 -0.26087 0.16354 -0.26041 0.20503 -0.26156 C 0.21336 -0.26873 0.20555 -0.26295 0.22274 -0.26642 C 0.22586 -0.26711 0.22881 -0.27035 0.23159 -0.27151 C 0.23941 -0.27475 0.24756 -0.27336 0.25572 -0.27336 " pathEditMode="relative" ptsTypes="ffffffffff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39593E-6 C 0.07309 -0.0074 0.1415 -0.00994 0.21632 -0.01179 C 0.22014 -0.01295 0.22414 -0.01341 0.22778 -0.01526 C 0.23004 -0.01642 0.2316 -0.01966 0.23403 -0.02035 C 0.2415 -0.02243 0.24931 -0.02243 0.25695 -0.02359 C 0.26094 -0.03076 0.26459 -0.03469 0.26962 -0.04047 C 0.27361 -0.04509 0.27535 -0.05018 0.27969 -0.05411 C 0.28039 -0.05828 0.28368 -0.06151 0.28351 -0.06591 C 0.28282 -0.0969 0.28247 -0.11771 0.26702 -0.1383 C 0.2658 -0.14685 0.26476 -0.15402 0.26198 -0.16188 C 0.26059 -0.18224 0.25799 -0.20351 0.24931 -0.22086 C 0.24809 -0.22965 0.24323 -0.23913 0.24289 -0.24792 C 0.24254 -0.2574 0.24289 -0.26711 0.24289 -0.27659 " pathEditMode="relative" rAng="0" ptsTypes="ffffffffffff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13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6725E-6 L 0.28333 3.36725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66327E-6 C 0.02829 -0.00069 0.05625 0.00278 0.0835 -0.00671 C 0.10104 -0.02266 0.14687 -0.01688 0.14687 -0.01688 C 0.18142 -0.01295 0.2125 -0.00809 0.24687 -0.00671 C 0.25034 -0.00416 0.25486 -0.00439 0.25816 -0.00162 C 0.26441 0.0037 0.26527 0.00879 0.26961 0.01526 C 0.275 0.02336 0.28159 0.02821 0.28611 0.03723 C 0.29201 0.06059 0.29496 0.09089 0.2835 0.11124 C 0.28038 0.12419 0.28316 0.11933 0.27586 0.1265 C 0.27326 0.13205 0.27187 0.1376 0.26961 0.14339 C 0.2677 0.15379 0.26684 0.15611 0.26961 0.17044 C 0.27048 0.17461 0.27413 0.17669 0.27586 0.18039 C 0.27638 0.1827 0.27673 0.18478 0.27725 0.1871 C 0.27795 0.19056 0.27968 0.19727 0.27968 0.19727 C 0.2776 0.21253 0.28055 0.20005 0.27222 0.21415 C 0.26892 0.21994 0.26736 0.22734 0.26336 0.23266 " pathEditMode="relative" ptsTypes="fffffffffffffff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Animating your Presentations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need motion</a:t>
            </a:r>
          </a:p>
          <a:p>
            <a:r>
              <a:rPr lang="en-US" dirty="0" smtClean="0"/>
              <a:t>More time listening to the Instructor</a:t>
            </a:r>
          </a:p>
          <a:p>
            <a:r>
              <a:rPr lang="en-US" dirty="0" smtClean="0"/>
              <a:t>Less time reading slides</a:t>
            </a:r>
          </a:p>
          <a:p>
            <a:r>
              <a:rPr lang="en-US" dirty="0" smtClean="0"/>
              <a:t>Take better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990600"/>
            <a:ext cx="8229600" cy="68881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9500" dirty="0" smtClean="0">
                <a:latin typeface="Academy Engraved LET" pitchFamily="2" charset="0"/>
              </a:rPr>
              <a:t>?</a:t>
            </a:r>
            <a:endParaRPr lang="en-US" sz="28700" dirty="0">
              <a:latin typeface="Academy Engraved LET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 Much Text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219200" y="1524000"/>
            <a:ext cx="6577534" cy="492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BATTERY RECHARGE CYCLE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Alternator charges the battery</a:t>
            </a:r>
          </a:p>
          <a:p>
            <a:r>
              <a:rPr lang="en-US" dirty="0" smtClean="0"/>
              <a:t>Positive and negative plates return to previous state</a:t>
            </a:r>
          </a:p>
          <a:p>
            <a:pPr lvl="1"/>
            <a:r>
              <a:rPr lang="en-US" dirty="0" smtClean="0"/>
              <a:t>Lead Dioxide (Positive) Lead (Negative)</a:t>
            </a:r>
          </a:p>
          <a:p>
            <a:r>
              <a:rPr lang="en-US" dirty="0" smtClean="0"/>
              <a:t>Specific gravity increases</a:t>
            </a:r>
          </a:p>
          <a:p>
            <a:r>
              <a:rPr lang="en-US" dirty="0" smtClean="0"/>
              <a:t>Electrical energy turns into chemical energy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 Much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36764"/>
            <a:ext cx="6934200" cy="519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Too Difficult to 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6744" y="1752600"/>
            <a:ext cx="625325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Too Difficult to 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371600"/>
            <a:ext cx="710565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Art &amp;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 </a:t>
            </a:r>
          </a:p>
          <a:p>
            <a:pPr lvl="1"/>
            <a:r>
              <a:rPr lang="en-US" dirty="0" smtClean="0"/>
              <a:t>Diagnostic Procedure</a:t>
            </a:r>
          </a:p>
          <a:p>
            <a:pPr lvl="1"/>
            <a:r>
              <a:rPr lang="en-US" dirty="0" smtClean="0"/>
              <a:t>Repair Procedure</a:t>
            </a:r>
          </a:p>
          <a:p>
            <a:r>
              <a:rPr lang="en-US" dirty="0" smtClean="0"/>
              <a:t>Flow Charts</a:t>
            </a:r>
          </a:p>
          <a:p>
            <a:r>
              <a:rPr lang="en-US" dirty="0" smtClean="0"/>
              <a:t>Relationships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184040-7F63-4F74-AA6A-BAB6E4DB534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859866(2)">
  <a:themeElements>
    <a:clrScheme name="Custom 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8DB3E2"/>
      </a:accent1>
      <a:accent2>
        <a:srgbClr val="D8D8D8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TS101859866(2)</Template>
  <TotalTime>857</TotalTime>
  <Words>1993</Words>
  <Application>Microsoft Office PowerPoint</Application>
  <PresentationFormat>On-screen Show (4:3)</PresentationFormat>
  <Paragraphs>438</Paragraphs>
  <Slides>39</Slides>
  <Notes>39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TS101859866(2)</vt:lpstr>
      <vt:lpstr>Animating Your Presentations</vt:lpstr>
      <vt:lpstr>Slide 2</vt:lpstr>
      <vt:lpstr>Common Mistakes</vt:lpstr>
      <vt:lpstr>Too Much Text</vt:lpstr>
      <vt:lpstr>BATTERY RECHARGE CYCLE</vt:lpstr>
      <vt:lpstr>Too Much Text</vt:lpstr>
      <vt:lpstr>Text Too Difficult to Read</vt:lpstr>
      <vt:lpstr>Text Too Difficult to Read</vt:lpstr>
      <vt:lpstr>Smart Art &amp; Links</vt:lpstr>
      <vt:lpstr>Electrical Diagnostic Steps </vt:lpstr>
      <vt:lpstr>Slide 11</vt:lpstr>
      <vt:lpstr>Animation</vt:lpstr>
      <vt:lpstr>Slide 13</vt:lpstr>
      <vt:lpstr>Slide 14</vt:lpstr>
      <vt:lpstr>Slide 15</vt:lpstr>
      <vt:lpstr>Diode in action</vt:lpstr>
      <vt:lpstr>Find the Input Components</vt:lpstr>
      <vt:lpstr>Find the Input Components</vt:lpstr>
      <vt:lpstr>Find the Input Components</vt:lpstr>
      <vt:lpstr>Animating Schematics </vt:lpstr>
      <vt:lpstr>Preparing the Background</vt:lpstr>
      <vt:lpstr>Slide 22</vt:lpstr>
      <vt:lpstr>Inserting Lines</vt:lpstr>
      <vt:lpstr>Slide 24</vt:lpstr>
      <vt:lpstr>Animating the Lines</vt:lpstr>
      <vt:lpstr>Slide 26</vt:lpstr>
      <vt:lpstr>Inserting Other Objects</vt:lpstr>
      <vt:lpstr>Slide 28</vt:lpstr>
      <vt:lpstr>Slide 29</vt:lpstr>
      <vt:lpstr>Animating Objects</vt:lpstr>
      <vt:lpstr>Preparing the Background</vt:lpstr>
      <vt:lpstr>Slide 32</vt:lpstr>
      <vt:lpstr>Inserting Object</vt:lpstr>
      <vt:lpstr>Slide 34</vt:lpstr>
      <vt:lpstr>Animating Objects</vt:lpstr>
      <vt:lpstr>Slide 36</vt:lpstr>
      <vt:lpstr>Slide 37</vt:lpstr>
      <vt:lpstr>Animating your Presentations </vt:lpstr>
      <vt:lpstr>Slide 39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Animating Your Presentations</dc:title>
  <dc:creator>Omar Trinidad</dc:creator>
  <cp:lastModifiedBy>Omar Trinidad</cp:lastModifiedBy>
  <cp:revision>17</cp:revision>
  <dcterms:created xsi:type="dcterms:W3CDTF">2010-06-28T18:28:41Z</dcterms:created>
  <dcterms:modified xsi:type="dcterms:W3CDTF">2010-07-21T15:28:40Z</dcterms:modified>
</cp:coreProperties>
</file>